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18.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Default Extension="jpeg" ContentType="image/jpeg"/>
  <Override PartName="/ppt/slideLayouts/slideLayout3.xml" ContentType="application/vnd.openxmlformats-officedocument.presentationml.slideLayout+xml"/>
  <Override PartName="/ppt/notesSlides/notesSlide1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92" r:id="rId1"/>
  </p:sldMasterIdLst>
  <p:notesMasterIdLst>
    <p:notesMasterId r:id="rId23"/>
  </p:notesMasterIdLst>
  <p:sldIdLst>
    <p:sldId id="260" r:id="rId2"/>
    <p:sldId id="256" r:id="rId3"/>
    <p:sldId id="266" r:id="rId4"/>
    <p:sldId id="257" r:id="rId5"/>
    <p:sldId id="268" r:id="rId6"/>
    <p:sldId id="263" r:id="rId7"/>
    <p:sldId id="264" r:id="rId8"/>
    <p:sldId id="258" r:id="rId9"/>
    <p:sldId id="275" r:id="rId10"/>
    <p:sldId id="269" r:id="rId11"/>
    <p:sldId id="277" r:id="rId12"/>
    <p:sldId id="261" r:id="rId13"/>
    <p:sldId id="278" r:id="rId14"/>
    <p:sldId id="265" r:id="rId15"/>
    <p:sldId id="279" r:id="rId16"/>
    <p:sldId id="259" r:id="rId17"/>
    <p:sldId id="273" r:id="rId18"/>
    <p:sldId id="270" r:id="rId19"/>
    <p:sldId id="272" r:id="rId20"/>
    <p:sldId id="262" r:id="rId21"/>
    <p:sldId id="280" r:id="rId22"/>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4" d="100"/>
          <a:sy n="74" d="100"/>
        </p:scale>
        <p:origin x="-1050" y="-90"/>
      </p:cViewPr>
      <p:guideLst>
        <p:guide orient="horz" pos="2160"/>
        <p:guide pos="2880"/>
      </p:guideLst>
    </p:cSldViewPr>
  </p:slideViewPr>
  <p:notesTextViewPr>
    <p:cViewPr>
      <p:scale>
        <a:sx n="100" d="100"/>
        <a:sy n="100" d="100"/>
      </p:scale>
      <p:origin x="0" y="0"/>
    </p:cViewPr>
  </p:notesTextViewPr>
  <p:sorterViewPr>
    <p:cViewPr>
      <p:scale>
        <a:sx n="96" d="100"/>
        <a:sy n="96" d="100"/>
      </p:scale>
      <p:origin x="0" y="186"/>
    </p:cViewPr>
  </p:sorter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smtClean="0">
                <a:latin typeface="+mn-lt"/>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smtClean="0">
                <a:latin typeface="+mn-lt"/>
              </a:defRPr>
            </a:lvl1pPr>
          </a:lstStyle>
          <a:p>
            <a:pPr>
              <a:defRPr/>
            </a:pPr>
            <a:fld id="{7C11E8D8-8ADA-482A-B7EF-75ABAACDB91A}" type="datetimeFigureOut">
              <a:rPr lang="en-US"/>
              <a:pPr>
                <a:defRPr/>
              </a:pPr>
              <a:t>8/28/2009</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smtClean="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smtClean="0">
                <a:latin typeface="+mn-lt"/>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smtClean="0">
                <a:latin typeface="+mn-lt"/>
              </a:defRPr>
            </a:lvl1pPr>
          </a:lstStyle>
          <a:p>
            <a:pPr>
              <a:defRPr/>
            </a:pPr>
            <a:fld id="{7C8DB218-0289-46F3-92D3-C727B5B03A42}" type="slidenum">
              <a:rPr lang="en-US"/>
              <a:pPr>
                <a:defRPr/>
              </a:pPr>
              <a:t>‹#›</a:t>
            </a:fld>
            <a:endParaRPr lang="en-US"/>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Slide Image Placeholder 1"/>
          <p:cNvSpPr>
            <a:spLocks noGrp="1" noRot="1" noChangeAspect="1" noTextEdit="1"/>
          </p:cNvSpPr>
          <p:nvPr>
            <p:ph type="sldImg"/>
          </p:nvPr>
        </p:nvSpPr>
        <p:spPr bwMode="auto">
          <a:noFill/>
          <a:ln>
            <a:solidFill>
              <a:srgbClr val="000000"/>
            </a:solidFill>
            <a:miter lim="800000"/>
            <a:headEnd/>
            <a:tailEnd/>
          </a:ln>
        </p:spPr>
      </p:sp>
      <p:sp>
        <p:nvSpPr>
          <p:cNvPr id="35843"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US" smtClean="0"/>
          </a:p>
        </p:txBody>
      </p:sp>
      <p:sp>
        <p:nvSpPr>
          <p:cNvPr id="35844"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E445FE4B-A374-4C3C-88CA-F17654F477AC}" type="slidenum">
              <a:rPr lang="en-US"/>
              <a:pPr fontAlgn="base">
                <a:spcBef>
                  <a:spcPct val="0"/>
                </a:spcBef>
                <a:spcAft>
                  <a:spcPct val="0"/>
                </a:spcAft>
              </a:pPr>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Slide Image Placeholder 1"/>
          <p:cNvSpPr>
            <a:spLocks noGrp="1" noRot="1" noChangeAspect="1" noTextEdit="1"/>
          </p:cNvSpPr>
          <p:nvPr>
            <p:ph type="sldImg"/>
          </p:nvPr>
        </p:nvSpPr>
        <p:spPr bwMode="auto">
          <a:noFill/>
          <a:ln>
            <a:solidFill>
              <a:srgbClr val="000000"/>
            </a:solidFill>
            <a:miter lim="800000"/>
            <a:headEnd/>
            <a:tailEnd/>
          </a:ln>
        </p:spPr>
      </p:sp>
      <p:sp>
        <p:nvSpPr>
          <p:cNvPr id="4505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US" smtClean="0"/>
          </a:p>
        </p:txBody>
      </p:sp>
      <p:sp>
        <p:nvSpPr>
          <p:cNvPr id="4506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D6F19421-A0FE-4F7B-B517-211C66A334B5}" type="slidenum">
              <a:rPr lang="en-US"/>
              <a:pPr fontAlgn="base">
                <a:spcBef>
                  <a:spcPct val="0"/>
                </a:spcBef>
                <a:spcAft>
                  <a:spcPct val="0"/>
                </a:spcAft>
              </a:pPr>
              <a:t>10</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Slide Image Placeholder 1"/>
          <p:cNvSpPr>
            <a:spLocks noGrp="1" noRot="1" noChangeAspect="1" noTextEdit="1"/>
          </p:cNvSpPr>
          <p:nvPr>
            <p:ph type="sldImg"/>
          </p:nvPr>
        </p:nvSpPr>
        <p:spPr bwMode="auto">
          <a:noFill/>
          <a:ln>
            <a:solidFill>
              <a:srgbClr val="000000"/>
            </a:solidFill>
            <a:miter lim="800000"/>
            <a:headEnd/>
            <a:tailEnd/>
          </a:ln>
        </p:spPr>
      </p:sp>
      <p:sp>
        <p:nvSpPr>
          <p:cNvPr id="47107"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US" smtClean="0"/>
          </a:p>
        </p:txBody>
      </p:sp>
      <p:sp>
        <p:nvSpPr>
          <p:cNvPr id="47108"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56DC6DC0-4591-4F60-AFC8-43746488E8FF}" type="slidenum">
              <a:rPr lang="en-US"/>
              <a:pPr fontAlgn="base">
                <a:spcBef>
                  <a:spcPct val="0"/>
                </a:spcBef>
                <a:spcAft>
                  <a:spcPct val="0"/>
                </a:spcAft>
              </a:pPr>
              <a:t>11</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Slide Image Placeholder 1"/>
          <p:cNvSpPr>
            <a:spLocks noGrp="1" noRot="1" noChangeAspect="1" noTextEdit="1"/>
          </p:cNvSpPr>
          <p:nvPr>
            <p:ph type="sldImg"/>
          </p:nvPr>
        </p:nvSpPr>
        <p:spPr bwMode="auto">
          <a:noFill/>
          <a:ln>
            <a:solidFill>
              <a:srgbClr val="000000"/>
            </a:solidFill>
            <a:miter lim="800000"/>
            <a:headEnd/>
            <a:tailEnd/>
          </a:ln>
        </p:spPr>
      </p:sp>
      <p:sp>
        <p:nvSpPr>
          <p:cNvPr id="48131"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US" smtClean="0"/>
          </a:p>
        </p:txBody>
      </p:sp>
      <p:sp>
        <p:nvSpPr>
          <p:cNvPr id="48132"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1D037022-D366-4E3D-9F79-267C3AFBC6C0}" type="slidenum">
              <a:rPr lang="en-US"/>
              <a:pPr fontAlgn="base">
                <a:spcBef>
                  <a:spcPct val="0"/>
                </a:spcBef>
                <a:spcAft>
                  <a:spcPct val="0"/>
                </a:spcAft>
              </a:pPr>
              <a:t>12</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Slide Image Placeholder 1"/>
          <p:cNvSpPr>
            <a:spLocks noGrp="1" noRot="1" noChangeAspect="1" noTextEdit="1"/>
          </p:cNvSpPr>
          <p:nvPr>
            <p:ph type="sldImg"/>
          </p:nvPr>
        </p:nvSpPr>
        <p:spPr bwMode="auto">
          <a:noFill/>
          <a:ln>
            <a:solidFill>
              <a:srgbClr val="000000"/>
            </a:solidFill>
            <a:miter lim="800000"/>
            <a:headEnd/>
            <a:tailEnd/>
          </a:ln>
        </p:spPr>
      </p:sp>
      <p:sp>
        <p:nvSpPr>
          <p:cNvPr id="49155"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US" smtClean="0"/>
          </a:p>
        </p:txBody>
      </p:sp>
      <p:sp>
        <p:nvSpPr>
          <p:cNvPr id="49156"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0E058597-B6BA-4497-90F2-493979785DBD}" type="slidenum">
              <a:rPr lang="en-US"/>
              <a:pPr fontAlgn="base">
                <a:spcBef>
                  <a:spcPct val="0"/>
                </a:spcBef>
                <a:spcAft>
                  <a:spcPct val="0"/>
                </a:spcAft>
              </a:pPr>
              <a:t>13</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Slide Image Placeholder 1"/>
          <p:cNvSpPr>
            <a:spLocks noGrp="1" noRot="1" noChangeAspect="1" noTextEdit="1"/>
          </p:cNvSpPr>
          <p:nvPr>
            <p:ph type="sldImg"/>
          </p:nvPr>
        </p:nvSpPr>
        <p:spPr bwMode="auto">
          <a:noFill/>
          <a:ln>
            <a:solidFill>
              <a:srgbClr val="000000"/>
            </a:solidFill>
            <a:miter lim="800000"/>
            <a:headEnd/>
            <a:tailEnd/>
          </a:ln>
        </p:spPr>
      </p:sp>
      <p:sp>
        <p:nvSpPr>
          <p:cNvPr id="5017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US" smtClean="0"/>
          </a:p>
        </p:txBody>
      </p:sp>
      <p:sp>
        <p:nvSpPr>
          <p:cNvPr id="5018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CE816E9D-695C-46DB-95E2-771CBFDF697D}" type="slidenum">
              <a:rPr lang="en-US"/>
              <a:pPr fontAlgn="base">
                <a:spcBef>
                  <a:spcPct val="0"/>
                </a:spcBef>
                <a:spcAft>
                  <a:spcPct val="0"/>
                </a:spcAft>
              </a:pPr>
              <a:t>14</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Slide Image Placeholder 1"/>
          <p:cNvSpPr>
            <a:spLocks noGrp="1" noRot="1" noChangeAspect="1" noTextEdit="1"/>
          </p:cNvSpPr>
          <p:nvPr>
            <p:ph type="sldImg"/>
          </p:nvPr>
        </p:nvSpPr>
        <p:spPr bwMode="auto">
          <a:noFill/>
          <a:ln>
            <a:solidFill>
              <a:srgbClr val="000000"/>
            </a:solidFill>
            <a:miter lim="800000"/>
            <a:headEnd/>
            <a:tailEnd/>
          </a:ln>
        </p:spPr>
      </p:sp>
      <p:sp>
        <p:nvSpPr>
          <p:cNvPr id="51203"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US" smtClean="0"/>
          </a:p>
        </p:txBody>
      </p:sp>
      <p:sp>
        <p:nvSpPr>
          <p:cNvPr id="51204"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186E3461-6C29-44C0-AFAB-D8B3990B8D97}" type="slidenum">
              <a:rPr lang="en-US"/>
              <a:pPr fontAlgn="base">
                <a:spcBef>
                  <a:spcPct val="0"/>
                </a:spcBef>
                <a:spcAft>
                  <a:spcPct val="0"/>
                </a:spcAft>
              </a:pPr>
              <a:t>15</a:t>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Slide Image Placeholder 1"/>
          <p:cNvSpPr>
            <a:spLocks noGrp="1" noRot="1" noChangeAspect="1" noTextEdit="1"/>
          </p:cNvSpPr>
          <p:nvPr>
            <p:ph type="sldImg"/>
          </p:nvPr>
        </p:nvSpPr>
        <p:spPr bwMode="auto">
          <a:noFill/>
          <a:ln>
            <a:solidFill>
              <a:srgbClr val="000000"/>
            </a:solidFill>
            <a:miter lim="800000"/>
            <a:headEnd/>
            <a:tailEnd/>
          </a:ln>
        </p:spPr>
      </p:sp>
      <p:sp>
        <p:nvSpPr>
          <p:cNvPr id="52227"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US" smtClean="0"/>
          </a:p>
        </p:txBody>
      </p:sp>
      <p:sp>
        <p:nvSpPr>
          <p:cNvPr id="52228"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E0E96BA-BAB4-4F3D-AC3D-8F5A14AEDC34}" type="slidenum">
              <a:rPr lang="en-US"/>
              <a:pPr fontAlgn="base">
                <a:spcBef>
                  <a:spcPct val="0"/>
                </a:spcBef>
                <a:spcAft>
                  <a:spcPct val="0"/>
                </a:spcAft>
              </a:pPr>
              <a:t>16</a:t>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Slide Image Placeholder 1"/>
          <p:cNvSpPr>
            <a:spLocks noGrp="1" noRot="1" noChangeAspect="1" noTextEdit="1"/>
          </p:cNvSpPr>
          <p:nvPr>
            <p:ph type="sldImg"/>
          </p:nvPr>
        </p:nvSpPr>
        <p:spPr bwMode="auto">
          <a:noFill/>
          <a:ln>
            <a:solidFill>
              <a:srgbClr val="000000"/>
            </a:solidFill>
            <a:miter lim="800000"/>
            <a:headEnd/>
            <a:tailEnd/>
          </a:ln>
        </p:spPr>
      </p:sp>
      <p:sp>
        <p:nvSpPr>
          <p:cNvPr id="53251"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US" smtClean="0"/>
          </a:p>
        </p:txBody>
      </p:sp>
      <p:sp>
        <p:nvSpPr>
          <p:cNvPr id="53252"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F90D4C61-D029-431D-BC4D-404BE5A0F870}" type="slidenum">
              <a:rPr lang="en-US"/>
              <a:pPr fontAlgn="base">
                <a:spcBef>
                  <a:spcPct val="0"/>
                </a:spcBef>
                <a:spcAft>
                  <a:spcPct val="0"/>
                </a:spcAft>
              </a:pPr>
              <a:t>17</a:t>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Slide Image Placeholder 1"/>
          <p:cNvSpPr>
            <a:spLocks noGrp="1" noRot="1" noChangeAspect="1" noTextEdit="1"/>
          </p:cNvSpPr>
          <p:nvPr>
            <p:ph type="sldImg"/>
          </p:nvPr>
        </p:nvSpPr>
        <p:spPr bwMode="auto">
          <a:noFill/>
          <a:ln>
            <a:solidFill>
              <a:srgbClr val="000000"/>
            </a:solidFill>
            <a:miter lim="800000"/>
            <a:headEnd/>
            <a:tailEnd/>
          </a:ln>
        </p:spPr>
      </p:sp>
      <p:sp>
        <p:nvSpPr>
          <p:cNvPr id="54275"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US" smtClean="0"/>
          </a:p>
        </p:txBody>
      </p:sp>
      <p:sp>
        <p:nvSpPr>
          <p:cNvPr id="54276"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D614D8CB-1840-4498-956D-362A387907AB}" type="slidenum">
              <a:rPr lang="en-US"/>
              <a:pPr fontAlgn="base">
                <a:spcBef>
                  <a:spcPct val="0"/>
                </a:spcBef>
                <a:spcAft>
                  <a:spcPct val="0"/>
                </a:spcAft>
              </a:pPr>
              <a:t>18</a:t>
            </a:fld>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Slide Image Placeholder 1"/>
          <p:cNvSpPr>
            <a:spLocks noGrp="1" noRot="1" noChangeAspect="1" noTextEdit="1"/>
          </p:cNvSpPr>
          <p:nvPr>
            <p:ph type="sldImg"/>
          </p:nvPr>
        </p:nvSpPr>
        <p:spPr bwMode="auto">
          <a:noFill/>
          <a:ln>
            <a:solidFill>
              <a:srgbClr val="000000"/>
            </a:solidFill>
            <a:miter lim="800000"/>
            <a:headEnd/>
            <a:tailEnd/>
          </a:ln>
        </p:spPr>
      </p:sp>
      <p:sp>
        <p:nvSpPr>
          <p:cNvPr id="5529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US" smtClean="0"/>
          </a:p>
        </p:txBody>
      </p:sp>
      <p:sp>
        <p:nvSpPr>
          <p:cNvPr id="5530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66495D35-E898-4951-BBBE-49B488333957}" type="slidenum">
              <a:rPr lang="en-US"/>
              <a:pPr fontAlgn="base">
                <a:spcBef>
                  <a:spcPct val="0"/>
                </a:spcBef>
                <a:spcAft>
                  <a:spcPct val="0"/>
                </a:spcAft>
              </a:pPr>
              <a:t>19</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Slide Image Placeholder 1"/>
          <p:cNvSpPr>
            <a:spLocks noGrp="1" noRot="1" noChangeAspect="1" noTextEdit="1"/>
          </p:cNvSpPr>
          <p:nvPr>
            <p:ph type="sldImg"/>
          </p:nvPr>
        </p:nvSpPr>
        <p:spPr bwMode="auto">
          <a:noFill/>
          <a:ln>
            <a:solidFill>
              <a:srgbClr val="000000"/>
            </a:solidFill>
            <a:miter lim="800000"/>
            <a:headEnd/>
            <a:tailEnd/>
          </a:ln>
        </p:spPr>
      </p:sp>
      <p:sp>
        <p:nvSpPr>
          <p:cNvPr id="36867"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US" smtClean="0"/>
          </a:p>
        </p:txBody>
      </p:sp>
      <p:sp>
        <p:nvSpPr>
          <p:cNvPr id="36868"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5539AEEB-6043-42A3-87EB-5EE18266DA5B}" type="slidenum">
              <a:rPr lang="en-US"/>
              <a:pPr fontAlgn="base">
                <a:spcBef>
                  <a:spcPct val="0"/>
                </a:spcBef>
                <a:spcAft>
                  <a:spcPct val="0"/>
                </a:spcAft>
              </a:pPr>
              <a:t>2</a:t>
            </a:fld>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Slide Image Placeholder 1"/>
          <p:cNvSpPr>
            <a:spLocks noGrp="1" noRot="1" noChangeAspect="1" noTextEdit="1"/>
          </p:cNvSpPr>
          <p:nvPr>
            <p:ph type="sldImg"/>
          </p:nvPr>
        </p:nvSpPr>
        <p:spPr bwMode="auto">
          <a:noFill/>
          <a:ln>
            <a:solidFill>
              <a:srgbClr val="000000"/>
            </a:solidFill>
            <a:miter lim="800000"/>
            <a:headEnd/>
            <a:tailEnd/>
          </a:ln>
        </p:spPr>
      </p:sp>
      <p:sp>
        <p:nvSpPr>
          <p:cNvPr id="56323"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smtClean="0"/>
              <a:t>The students do an incredible job and have a lot of fun doing this.  This project has not been funded in the past, Starre donated posters for us last year.  We look for any other goodies that we can find to send to the school.  A reason we pick several schools for winners --- besides the great entries we have--- is it is a lot of work to make decorations for all of the tables at the banquet.  </a:t>
            </a:r>
          </a:p>
        </p:txBody>
      </p:sp>
      <p:sp>
        <p:nvSpPr>
          <p:cNvPr id="56324"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3A445C52-2B94-4DC9-8D54-FB6CB04EE62A}" type="slidenum">
              <a:rPr lang="en-US"/>
              <a:pPr fontAlgn="base">
                <a:spcBef>
                  <a:spcPct val="0"/>
                </a:spcBef>
                <a:spcAft>
                  <a:spcPct val="0"/>
                </a:spcAft>
              </a:pPr>
              <a:t>20</a:t>
            </a:fld>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7C8DB218-0289-46F3-92D3-C727B5B03A42}" type="slidenum">
              <a:rPr lang="en-US" smtClean="0"/>
              <a:pPr>
                <a:defRPr/>
              </a:pPr>
              <a:t>21</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Slide Image Placeholder 1"/>
          <p:cNvSpPr>
            <a:spLocks noGrp="1" noRot="1" noChangeAspect="1" noTextEdit="1"/>
          </p:cNvSpPr>
          <p:nvPr>
            <p:ph type="sldImg"/>
          </p:nvPr>
        </p:nvSpPr>
        <p:spPr bwMode="auto">
          <a:noFill/>
          <a:ln>
            <a:solidFill>
              <a:srgbClr val="000000"/>
            </a:solidFill>
            <a:miter lim="800000"/>
            <a:headEnd/>
            <a:tailEnd/>
          </a:ln>
        </p:spPr>
      </p:sp>
      <p:sp>
        <p:nvSpPr>
          <p:cNvPr id="37891"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US" smtClean="0"/>
          </a:p>
        </p:txBody>
      </p:sp>
      <p:sp>
        <p:nvSpPr>
          <p:cNvPr id="37892"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8A99C62A-6480-45AF-AD25-C28B8FF97FD2}" type="slidenum">
              <a:rPr lang="en-US"/>
              <a:pPr fontAlgn="base">
                <a:spcBef>
                  <a:spcPct val="0"/>
                </a:spcBef>
                <a:spcAft>
                  <a:spcPct val="0"/>
                </a:spcAft>
              </a:pPr>
              <a:t>3</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Slide Image Placeholder 1"/>
          <p:cNvSpPr>
            <a:spLocks noGrp="1" noRot="1" noChangeAspect="1" noTextEdit="1"/>
          </p:cNvSpPr>
          <p:nvPr>
            <p:ph type="sldImg"/>
          </p:nvPr>
        </p:nvSpPr>
        <p:spPr bwMode="auto">
          <a:noFill/>
          <a:ln>
            <a:solidFill>
              <a:srgbClr val="000000"/>
            </a:solidFill>
            <a:miter lim="800000"/>
            <a:headEnd/>
            <a:tailEnd/>
          </a:ln>
        </p:spPr>
      </p:sp>
      <p:sp>
        <p:nvSpPr>
          <p:cNvPr id="38915"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US" smtClean="0"/>
          </a:p>
        </p:txBody>
      </p:sp>
      <p:sp>
        <p:nvSpPr>
          <p:cNvPr id="38916"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1D95B23B-19EE-49F5-8F7F-B68339D57663}" type="slidenum">
              <a:rPr lang="en-US"/>
              <a:pPr fontAlgn="base">
                <a:spcBef>
                  <a:spcPct val="0"/>
                </a:spcBef>
                <a:spcAft>
                  <a:spcPct val="0"/>
                </a:spcAft>
              </a:pPr>
              <a:t>4</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bwMode="auto">
          <a:noFill/>
          <a:ln>
            <a:solidFill>
              <a:srgbClr val="000000"/>
            </a:solidFill>
            <a:miter lim="800000"/>
            <a:headEnd/>
            <a:tailEnd/>
          </a:ln>
        </p:spPr>
      </p:sp>
      <p:sp>
        <p:nvSpPr>
          <p:cNvPr id="399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US" smtClean="0"/>
          </a:p>
        </p:txBody>
      </p:sp>
      <p:sp>
        <p:nvSpPr>
          <p:cNvPr id="399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A351759A-0B25-41AD-8683-EB3AED4A4939}" type="slidenum">
              <a:rPr lang="en-US"/>
              <a:pPr fontAlgn="base">
                <a:spcBef>
                  <a:spcPct val="0"/>
                </a:spcBef>
                <a:spcAft>
                  <a:spcPct val="0"/>
                </a:spcAft>
              </a:pPr>
              <a:t>5</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Slide Image Placeholder 1"/>
          <p:cNvSpPr>
            <a:spLocks noGrp="1" noRot="1" noChangeAspect="1" noTextEdit="1"/>
          </p:cNvSpPr>
          <p:nvPr>
            <p:ph type="sldImg"/>
          </p:nvPr>
        </p:nvSpPr>
        <p:spPr bwMode="auto">
          <a:noFill/>
          <a:ln>
            <a:solidFill>
              <a:srgbClr val="000000"/>
            </a:solidFill>
            <a:miter lim="800000"/>
            <a:headEnd/>
            <a:tailEnd/>
          </a:ln>
        </p:spPr>
      </p:sp>
      <p:sp>
        <p:nvSpPr>
          <p:cNvPr id="40963"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US" smtClean="0"/>
          </a:p>
        </p:txBody>
      </p:sp>
      <p:sp>
        <p:nvSpPr>
          <p:cNvPr id="40964"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8862DC3E-FEAC-4FC1-A498-F724E179DDFF}" type="slidenum">
              <a:rPr lang="en-US"/>
              <a:pPr fontAlgn="base">
                <a:spcBef>
                  <a:spcPct val="0"/>
                </a:spcBef>
                <a:spcAft>
                  <a:spcPct val="0"/>
                </a:spcAft>
              </a:pPr>
              <a:t>6</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Slide Image Placeholder 1"/>
          <p:cNvSpPr>
            <a:spLocks noGrp="1" noRot="1" noChangeAspect="1" noTextEdit="1"/>
          </p:cNvSpPr>
          <p:nvPr>
            <p:ph type="sldImg"/>
          </p:nvPr>
        </p:nvSpPr>
        <p:spPr bwMode="auto">
          <a:noFill/>
          <a:ln>
            <a:solidFill>
              <a:srgbClr val="000000"/>
            </a:solidFill>
            <a:miter lim="800000"/>
            <a:headEnd/>
            <a:tailEnd/>
          </a:ln>
        </p:spPr>
      </p:sp>
      <p:sp>
        <p:nvSpPr>
          <p:cNvPr id="41987"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US" smtClean="0"/>
          </a:p>
        </p:txBody>
      </p:sp>
      <p:sp>
        <p:nvSpPr>
          <p:cNvPr id="41988"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31859665-EC5F-4C9F-9BD2-12938E46D1A0}" type="slidenum">
              <a:rPr lang="en-US"/>
              <a:pPr fontAlgn="base">
                <a:spcBef>
                  <a:spcPct val="0"/>
                </a:spcBef>
                <a:spcAft>
                  <a:spcPct val="0"/>
                </a:spcAft>
              </a:pPr>
              <a:t>7</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Slide Image Placeholder 1"/>
          <p:cNvSpPr>
            <a:spLocks noGrp="1" noRot="1" noChangeAspect="1" noTextEdit="1"/>
          </p:cNvSpPr>
          <p:nvPr>
            <p:ph type="sldImg"/>
          </p:nvPr>
        </p:nvSpPr>
        <p:spPr bwMode="auto">
          <a:noFill/>
          <a:ln>
            <a:solidFill>
              <a:srgbClr val="000000"/>
            </a:solidFill>
            <a:miter lim="800000"/>
            <a:headEnd/>
            <a:tailEnd/>
          </a:ln>
        </p:spPr>
      </p:sp>
      <p:sp>
        <p:nvSpPr>
          <p:cNvPr id="43011"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US" smtClean="0"/>
          </a:p>
        </p:txBody>
      </p:sp>
      <p:sp>
        <p:nvSpPr>
          <p:cNvPr id="43012"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B8D98AA0-4750-4700-A9AD-096EB79E2AE7}" type="slidenum">
              <a:rPr lang="en-US"/>
              <a:pPr fontAlgn="base">
                <a:spcBef>
                  <a:spcPct val="0"/>
                </a:spcBef>
                <a:spcAft>
                  <a:spcPct val="0"/>
                </a:spcAft>
              </a:pPr>
              <a:t>8</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Slide Image Placeholder 1"/>
          <p:cNvSpPr>
            <a:spLocks noGrp="1" noRot="1" noChangeAspect="1" noTextEdit="1"/>
          </p:cNvSpPr>
          <p:nvPr>
            <p:ph type="sldImg"/>
          </p:nvPr>
        </p:nvSpPr>
        <p:spPr bwMode="auto">
          <a:noFill/>
          <a:ln>
            <a:solidFill>
              <a:srgbClr val="000000"/>
            </a:solidFill>
            <a:miter lim="800000"/>
            <a:headEnd/>
            <a:tailEnd/>
          </a:ln>
        </p:spPr>
      </p:sp>
      <p:sp>
        <p:nvSpPr>
          <p:cNvPr id="44035"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US" smtClean="0"/>
          </a:p>
        </p:txBody>
      </p:sp>
      <p:sp>
        <p:nvSpPr>
          <p:cNvPr id="44036"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374A0621-D8AC-46FA-81FA-A3FB3AEBA44B}" type="slidenum">
              <a:rPr lang="en-US"/>
              <a:pPr fontAlgn="base">
                <a:spcBef>
                  <a:spcPct val="0"/>
                </a:spcBef>
                <a:spcAft>
                  <a:spcPct val="0"/>
                </a:spcAft>
              </a:pPr>
              <a:t>9</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Rectangle 3"/>
          <p:cNvSpPr/>
          <p:nvPr/>
        </p:nvSpPr>
        <p:spPr bwMode="white">
          <a:xfrm>
            <a:off x="0" y="5970588"/>
            <a:ext cx="9144000" cy="887412"/>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5" name="Rectangle 4"/>
          <p:cNvSpPr/>
          <p:nvPr/>
        </p:nvSpPr>
        <p:spPr>
          <a:xfrm>
            <a:off x="-9525" y="6053138"/>
            <a:ext cx="2249488" cy="712787"/>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6" name="Rectangle 5"/>
          <p:cNvSpPr/>
          <p:nvPr/>
        </p:nvSpPr>
        <p:spPr>
          <a:xfrm>
            <a:off x="2359025" y="6043613"/>
            <a:ext cx="6784975" cy="714375"/>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8" name="Title 7"/>
          <p:cNvSpPr>
            <a:spLocks noGrp="1"/>
          </p:cNvSpPr>
          <p:nvPr>
            <p:ph type="ctrTitle"/>
          </p:nvPr>
        </p:nvSpPr>
        <p:spPr>
          <a:xfrm>
            <a:off x="2362200" y="4038600"/>
            <a:ext cx="6477000" cy="1828800"/>
          </a:xfrm>
        </p:spPr>
        <p:txBody>
          <a:bodyPr anchor="b"/>
          <a:lstStyle>
            <a:lvl1pPr>
              <a:defRPr cap="all" baseline="0"/>
            </a:lvl1pPr>
          </a:lstStyle>
          <a:p>
            <a:r>
              <a:rPr lang="en-US" smtClean="0"/>
              <a:t>Click to edit Master title style</a:t>
            </a:r>
            <a:endParaRPr lang="en-US"/>
          </a:p>
        </p:txBody>
      </p:sp>
      <p:sp>
        <p:nvSpPr>
          <p:cNvPr id="9" name="Subtitle 8"/>
          <p:cNvSpPr>
            <a:spLocks noGrp="1"/>
          </p:cNvSpPr>
          <p:nvPr>
            <p:ph type="subTitle" idx="1"/>
          </p:nvPr>
        </p:nvSpPr>
        <p:spPr>
          <a:xfrm>
            <a:off x="2362200" y="6050037"/>
            <a:ext cx="6705600" cy="685800"/>
          </a:xfrm>
        </p:spPr>
        <p:txBody>
          <a:bodyPr anchor="ctr">
            <a:normAutofit/>
          </a:bodyPr>
          <a:lstStyle>
            <a:lvl1pPr marL="0" indent="0" algn="l">
              <a:buNone/>
              <a:defRPr sz="2600">
                <a:solidFill>
                  <a:srgbClr val="FFFFFF"/>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en-US" smtClean="0"/>
              <a:t>Click to edit Master subtitle style</a:t>
            </a:r>
            <a:endParaRPr lang="en-US"/>
          </a:p>
        </p:txBody>
      </p:sp>
      <p:sp>
        <p:nvSpPr>
          <p:cNvPr id="7" name="Date Placeholder 27"/>
          <p:cNvSpPr>
            <a:spLocks noGrp="1"/>
          </p:cNvSpPr>
          <p:nvPr>
            <p:ph type="dt" sz="half" idx="10"/>
          </p:nvPr>
        </p:nvSpPr>
        <p:spPr>
          <a:xfrm>
            <a:off x="76200" y="6069013"/>
            <a:ext cx="2057400" cy="685800"/>
          </a:xfrm>
        </p:spPr>
        <p:txBody>
          <a:bodyPr>
            <a:noAutofit/>
          </a:bodyPr>
          <a:lstStyle>
            <a:lvl1pPr algn="ctr">
              <a:defRPr sz="2000" smtClean="0">
                <a:solidFill>
                  <a:srgbClr val="FFFFFF"/>
                </a:solidFill>
              </a:defRPr>
            </a:lvl1pPr>
          </a:lstStyle>
          <a:p>
            <a:pPr>
              <a:defRPr/>
            </a:pPr>
            <a:fld id="{8E808549-073A-430A-9E38-AAC4B90FEFB9}" type="datetimeFigureOut">
              <a:rPr lang="en-US"/>
              <a:pPr>
                <a:defRPr/>
              </a:pPr>
              <a:t>8/28/2009</a:t>
            </a:fld>
            <a:endParaRPr lang="en-US"/>
          </a:p>
        </p:txBody>
      </p:sp>
      <p:sp>
        <p:nvSpPr>
          <p:cNvPr id="10" name="Footer Placeholder 16"/>
          <p:cNvSpPr>
            <a:spLocks noGrp="1"/>
          </p:cNvSpPr>
          <p:nvPr>
            <p:ph type="ftr" sz="quarter" idx="11"/>
          </p:nvPr>
        </p:nvSpPr>
        <p:spPr>
          <a:xfrm>
            <a:off x="2085975" y="236538"/>
            <a:ext cx="5867400" cy="365125"/>
          </a:xfrm>
        </p:spPr>
        <p:txBody>
          <a:bodyPr/>
          <a:lstStyle>
            <a:lvl1pPr algn="r">
              <a:defRPr>
                <a:solidFill>
                  <a:schemeClr val="tx2"/>
                </a:solidFill>
              </a:defRPr>
            </a:lvl1pPr>
          </a:lstStyle>
          <a:p>
            <a:pPr>
              <a:defRPr/>
            </a:pPr>
            <a:endParaRPr lang="en-US"/>
          </a:p>
        </p:txBody>
      </p:sp>
      <p:sp>
        <p:nvSpPr>
          <p:cNvPr id="11" name="Slide Number Placeholder 28"/>
          <p:cNvSpPr>
            <a:spLocks noGrp="1"/>
          </p:cNvSpPr>
          <p:nvPr>
            <p:ph type="sldNum" sz="quarter" idx="12"/>
          </p:nvPr>
        </p:nvSpPr>
        <p:spPr>
          <a:xfrm>
            <a:off x="8001000" y="228600"/>
            <a:ext cx="838200" cy="381000"/>
          </a:xfrm>
        </p:spPr>
        <p:txBody>
          <a:bodyPr/>
          <a:lstStyle>
            <a:lvl1pPr>
              <a:defRPr smtClean="0">
                <a:solidFill>
                  <a:schemeClr val="tx2"/>
                </a:solidFill>
              </a:defRPr>
            </a:lvl1pPr>
          </a:lstStyle>
          <a:p>
            <a:pPr>
              <a:defRPr/>
            </a:pPr>
            <a:fld id="{42FE9EC7-F01F-4097-AB0E-05E3B39B4AEF}" type="slidenum">
              <a:rPr lang="en-US"/>
              <a:pPr>
                <a:defRPr/>
              </a:pPr>
              <a:t>‹#›</a:t>
            </a:fld>
            <a:endParaRPr lang="en-US"/>
          </a:p>
        </p:txBody>
      </p:sp>
    </p:spTree>
  </p:cSld>
  <p:clrMapOvr>
    <a:masterClrMapping/>
  </p:clrMapOvr>
  <p:transition spd="slow">
    <p:newsflash/>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A12BC843-334D-4AE1-84B0-8610C46F65DE}" type="datetimeFigureOut">
              <a:rPr lang="en-US"/>
              <a:pPr>
                <a:defRPr/>
              </a:pPr>
              <a:t>8/28/2009</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64958D90-E20F-4701-A095-BF5D4D49E4DC}" type="slidenum">
              <a:rPr lang="en-US"/>
              <a:pPr>
                <a:defRPr/>
              </a:pPr>
              <a:t>‹#›</a:t>
            </a:fld>
            <a:endParaRPr lang="en-US"/>
          </a:p>
        </p:txBody>
      </p:sp>
    </p:spTree>
  </p:cSld>
  <p:clrMapOvr>
    <a:masterClrMapping/>
  </p:clrMapOvr>
  <p:transition spd="slow">
    <p:newsflash/>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4" name="Rectangle 3"/>
          <p:cNvSpPr/>
          <p:nvPr/>
        </p:nvSpPr>
        <p:spPr bwMode="white">
          <a:xfrm>
            <a:off x="6096000" y="0"/>
            <a:ext cx="320675" cy="6858000"/>
          </a:xfrm>
          <a:prstGeom prst="rect">
            <a:avLst/>
          </a:prstGeom>
          <a:solidFill>
            <a:srgbClr val="FFFFFF"/>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5" name="Rectangle 4"/>
          <p:cNvSpPr/>
          <p:nvPr/>
        </p:nvSpPr>
        <p:spPr>
          <a:xfrm>
            <a:off x="6142038" y="609600"/>
            <a:ext cx="228600" cy="6248400"/>
          </a:xfrm>
          <a:prstGeom prst="rect">
            <a:avLst/>
          </a:prstGeom>
          <a:solidFill>
            <a:schemeClr val="accent1"/>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6" name="Rectangle 5"/>
          <p:cNvSpPr/>
          <p:nvPr/>
        </p:nvSpPr>
        <p:spPr>
          <a:xfrm>
            <a:off x="6142038" y="0"/>
            <a:ext cx="228600" cy="533400"/>
          </a:xfrm>
          <a:prstGeom prst="rect">
            <a:avLst/>
          </a:prstGeom>
          <a:solidFill>
            <a:schemeClr val="accent2"/>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 name="Vertical Title 1"/>
          <p:cNvSpPr>
            <a:spLocks noGrp="1"/>
          </p:cNvSpPr>
          <p:nvPr>
            <p:ph type="title" orient="vert"/>
          </p:nvPr>
        </p:nvSpPr>
        <p:spPr>
          <a:xfrm>
            <a:off x="6553200" y="609600"/>
            <a:ext cx="2057400" cy="5516563"/>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609600"/>
            <a:ext cx="5562600" cy="5516564"/>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a:xfrm>
            <a:off x="6553200" y="6248400"/>
            <a:ext cx="2209800" cy="365125"/>
          </a:xfrm>
        </p:spPr>
        <p:txBody>
          <a:bodyPr/>
          <a:lstStyle>
            <a:lvl1pPr>
              <a:defRPr/>
            </a:lvl1pPr>
          </a:lstStyle>
          <a:p>
            <a:pPr>
              <a:defRPr/>
            </a:pPr>
            <a:fld id="{72F07B87-90A3-486A-ACDF-247FB28CAFC9}" type="datetimeFigureOut">
              <a:rPr lang="en-US"/>
              <a:pPr>
                <a:defRPr/>
              </a:pPr>
              <a:t>8/28/2009</a:t>
            </a:fld>
            <a:endParaRPr lang="en-US"/>
          </a:p>
        </p:txBody>
      </p:sp>
      <p:sp>
        <p:nvSpPr>
          <p:cNvPr id="8" name="Footer Placeholder 4"/>
          <p:cNvSpPr>
            <a:spLocks noGrp="1"/>
          </p:cNvSpPr>
          <p:nvPr>
            <p:ph type="ftr" sz="quarter" idx="11"/>
          </p:nvPr>
        </p:nvSpPr>
        <p:spPr>
          <a:xfrm>
            <a:off x="457200" y="6248400"/>
            <a:ext cx="5573713" cy="365125"/>
          </a:xfrm>
        </p:spPr>
        <p:txBody>
          <a:bodyPr/>
          <a:lstStyle>
            <a:lvl1pPr>
              <a:defRPr/>
            </a:lvl1pPr>
          </a:lstStyle>
          <a:p>
            <a:pPr>
              <a:defRPr/>
            </a:pPr>
            <a:endParaRPr lang="en-US"/>
          </a:p>
        </p:txBody>
      </p:sp>
      <p:sp>
        <p:nvSpPr>
          <p:cNvPr id="9" name="Slide Number Placeholder 5"/>
          <p:cNvSpPr>
            <a:spLocks noGrp="1"/>
          </p:cNvSpPr>
          <p:nvPr>
            <p:ph type="sldNum" sz="quarter" idx="12"/>
          </p:nvPr>
        </p:nvSpPr>
        <p:spPr>
          <a:xfrm rot="5400000">
            <a:off x="5989638" y="144462"/>
            <a:ext cx="533400" cy="244475"/>
          </a:xfrm>
        </p:spPr>
        <p:txBody>
          <a:bodyPr/>
          <a:lstStyle>
            <a:lvl1pPr>
              <a:defRPr/>
            </a:lvl1pPr>
          </a:lstStyle>
          <a:p>
            <a:pPr>
              <a:defRPr/>
            </a:pPr>
            <a:fld id="{E04D6DD2-813D-478E-A6D3-47BD58F025A0}" type="slidenum">
              <a:rPr lang="en-US"/>
              <a:pPr>
                <a:defRPr/>
              </a:pPr>
              <a:t>‹#›</a:t>
            </a:fld>
            <a:endParaRPr lang="en-US"/>
          </a:p>
        </p:txBody>
      </p:sp>
    </p:spTree>
  </p:cSld>
  <p:clrMapOvr>
    <a:masterClrMapping/>
  </p:clrMapOvr>
  <p:transition spd="slow">
    <p:newsflash/>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12648" y="228600"/>
            <a:ext cx="8153400" cy="990600"/>
          </a:xfrm>
        </p:spPr>
        <p:txBody>
          <a:bodyPr/>
          <a:lstStyle/>
          <a:p>
            <a:r>
              <a:rPr lang="en-US" smtClean="0"/>
              <a:t>Click to edit Master title style</a:t>
            </a:r>
            <a:endParaRPr lang="en-US"/>
          </a:p>
        </p:txBody>
      </p:sp>
      <p:sp>
        <p:nvSpPr>
          <p:cNvPr id="8" name="Content Placeholder 7"/>
          <p:cNvSpPr>
            <a:spLocks noGrp="1"/>
          </p:cNvSpPr>
          <p:nvPr>
            <p:ph sz="quarter" idx="1"/>
          </p:nvPr>
        </p:nvSpPr>
        <p:spPr>
          <a:xfrm>
            <a:off x="612648" y="1600200"/>
            <a:ext cx="8153400" cy="4495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D7B158DB-9D9E-4D51-9552-B2B12B9AAE03}" type="datetimeFigureOut">
              <a:rPr lang="en-US"/>
              <a:pPr>
                <a:defRPr/>
              </a:pPr>
              <a:t>8/28/2009</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smtClean="0">
                <a:solidFill>
                  <a:srgbClr val="FFFFFF"/>
                </a:solidFill>
              </a:defRPr>
            </a:lvl1pPr>
          </a:lstStyle>
          <a:p>
            <a:pPr>
              <a:defRPr/>
            </a:pPr>
            <a:fld id="{3D1D8AB1-642F-46ED-B367-A907A7C2EEFD}" type="slidenum">
              <a:rPr lang="en-US"/>
              <a:pPr>
                <a:defRPr/>
              </a:pPr>
              <a:t>‹#›</a:t>
            </a:fld>
            <a:endParaRPr lang="en-US"/>
          </a:p>
        </p:txBody>
      </p:sp>
    </p:spTree>
  </p:cSld>
  <p:clrMapOvr>
    <a:masterClrMapping/>
  </p:clrMapOvr>
  <p:transition spd="slow">
    <p:newsflash/>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4" name="Rectangle 3"/>
          <p:cNvSpPr/>
          <p:nvPr/>
        </p:nvSpPr>
        <p:spPr bwMode="white">
          <a:xfrm>
            <a:off x="0" y="1524000"/>
            <a:ext cx="9144000" cy="114300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5" name="Rectangle 4"/>
          <p:cNvSpPr/>
          <p:nvPr/>
        </p:nvSpPr>
        <p:spPr>
          <a:xfrm>
            <a:off x="0" y="1600200"/>
            <a:ext cx="1295400" cy="990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6" name="Rectangle 5"/>
          <p:cNvSpPr/>
          <p:nvPr/>
        </p:nvSpPr>
        <p:spPr>
          <a:xfrm>
            <a:off x="1371600" y="1600200"/>
            <a:ext cx="7772400" cy="990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 name="Text Placeholder 2"/>
          <p:cNvSpPr>
            <a:spLocks noGrp="1"/>
          </p:cNvSpPr>
          <p:nvPr>
            <p:ph type="body" idx="1"/>
          </p:nvPr>
        </p:nvSpPr>
        <p:spPr>
          <a:xfrm>
            <a:off x="1371600" y="2743200"/>
            <a:ext cx="7123113" cy="1673225"/>
          </a:xfrm>
        </p:spPr>
        <p:txBody>
          <a:bodyPr/>
          <a:lstStyle>
            <a:lvl1pPr marL="0" indent="0">
              <a:buNone/>
              <a:defRPr sz="280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a:r>
              <a:rPr lang="en-US" smtClean="0"/>
              <a:t>Click to edit Master text styles</a:t>
            </a:r>
          </a:p>
        </p:txBody>
      </p:sp>
      <p:sp>
        <p:nvSpPr>
          <p:cNvPr id="2" name="Title 1"/>
          <p:cNvSpPr>
            <a:spLocks noGrp="1"/>
          </p:cNvSpPr>
          <p:nvPr>
            <p:ph type="title"/>
          </p:nvPr>
        </p:nvSpPr>
        <p:spPr>
          <a:xfrm>
            <a:off x="1371600" y="1600200"/>
            <a:ext cx="7620000" cy="990600"/>
          </a:xfrm>
        </p:spPr>
        <p:txBody>
          <a:bodyPr/>
          <a:lstStyle>
            <a:lvl1pPr algn="l">
              <a:buNone/>
              <a:defRPr sz="4400" b="0" cap="none">
                <a:solidFill>
                  <a:srgbClr val="FFFFFF"/>
                </a:solidFill>
              </a:defRPr>
            </a:lvl1pPr>
          </a:lstStyle>
          <a:p>
            <a:r>
              <a:rPr lang="en-US" smtClean="0"/>
              <a:t>Click to edit Master title style</a:t>
            </a:r>
            <a:endParaRPr lang="en-US"/>
          </a:p>
        </p:txBody>
      </p:sp>
      <p:sp>
        <p:nvSpPr>
          <p:cNvPr id="7" name="Date Placeholder 11"/>
          <p:cNvSpPr>
            <a:spLocks noGrp="1"/>
          </p:cNvSpPr>
          <p:nvPr>
            <p:ph type="dt" sz="half" idx="10"/>
          </p:nvPr>
        </p:nvSpPr>
        <p:spPr/>
        <p:txBody>
          <a:bodyPr/>
          <a:lstStyle>
            <a:lvl1pPr>
              <a:defRPr/>
            </a:lvl1pPr>
          </a:lstStyle>
          <a:p>
            <a:pPr>
              <a:defRPr/>
            </a:pPr>
            <a:fld id="{90E74E18-052F-42A2-A37D-CF2278A05D40}" type="datetimeFigureOut">
              <a:rPr lang="en-US"/>
              <a:pPr>
                <a:defRPr/>
              </a:pPr>
              <a:t>8/28/2009</a:t>
            </a:fld>
            <a:endParaRPr lang="en-US"/>
          </a:p>
        </p:txBody>
      </p:sp>
      <p:sp>
        <p:nvSpPr>
          <p:cNvPr id="8" name="Slide Number Placeholder 12"/>
          <p:cNvSpPr>
            <a:spLocks noGrp="1"/>
          </p:cNvSpPr>
          <p:nvPr>
            <p:ph type="sldNum" sz="quarter" idx="11"/>
          </p:nvPr>
        </p:nvSpPr>
        <p:spPr>
          <a:xfrm>
            <a:off x="0" y="1752600"/>
            <a:ext cx="1295400" cy="701675"/>
          </a:xfrm>
        </p:spPr>
        <p:txBody>
          <a:bodyPr>
            <a:noAutofit/>
          </a:bodyPr>
          <a:lstStyle>
            <a:lvl1pPr>
              <a:defRPr sz="2400" smtClean="0">
                <a:solidFill>
                  <a:srgbClr val="FFFFFF"/>
                </a:solidFill>
              </a:defRPr>
            </a:lvl1pPr>
          </a:lstStyle>
          <a:p>
            <a:pPr>
              <a:defRPr/>
            </a:pPr>
            <a:fld id="{9983EF14-7027-42F1-A4CE-A3AC19F1B06A}" type="slidenum">
              <a:rPr lang="en-US"/>
              <a:pPr>
                <a:defRPr/>
              </a:pPr>
              <a:t>‹#›</a:t>
            </a:fld>
            <a:endParaRPr lang="en-US"/>
          </a:p>
        </p:txBody>
      </p:sp>
      <p:sp>
        <p:nvSpPr>
          <p:cNvPr id="9" name="Footer Placeholder 13"/>
          <p:cNvSpPr>
            <a:spLocks noGrp="1"/>
          </p:cNvSpPr>
          <p:nvPr>
            <p:ph type="ftr" sz="quarter" idx="12"/>
          </p:nvPr>
        </p:nvSpPr>
        <p:spPr/>
        <p:txBody>
          <a:bodyPr/>
          <a:lstStyle>
            <a:lvl1pPr>
              <a:defRPr/>
            </a:lvl1pPr>
          </a:lstStyle>
          <a:p>
            <a:pPr>
              <a:defRPr/>
            </a:pPr>
            <a:endParaRPr lang="en-US"/>
          </a:p>
        </p:txBody>
      </p:sp>
    </p:spTree>
  </p:cSld>
  <p:clrMapOvr>
    <a:masterClrMapping/>
  </p:clrMapOvr>
  <p:transition spd="slow">
    <p:newsflash/>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9" name="Content Placeholder 8"/>
          <p:cNvSpPr>
            <a:spLocks noGrp="1"/>
          </p:cNvSpPr>
          <p:nvPr>
            <p:ph sz="quarter" idx="1"/>
          </p:nvPr>
        </p:nvSpPr>
        <p:spPr>
          <a:xfrm>
            <a:off x="609600" y="1589567"/>
            <a:ext cx="3886200" cy="4572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1" name="Content Placeholder 10"/>
          <p:cNvSpPr>
            <a:spLocks noGrp="1"/>
          </p:cNvSpPr>
          <p:nvPr>
            <p:ph sz="quarter" idx="2"/>
          </p:nvPr>
        </p:nvSpPr>
        <p:spPr>
          <a:xfrm>
            <a:off x="4844901" y="1589567"/>
            <a:ext cx="3886200" cy="4572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7"/>
          <p:cNvSpPr>
            <a:spLocks noGrp="1"/>
          </p:cNvSpPr>
          <p:nvPr>
            <p:ph type="dt" sz="half" idx="10"/>
          </p:nvPr>
        </p:nvSpPr>
        <p:spPr/>
        <p:txBody>
          <a:bodyPr rtlCol="0"/>
          <a:lstStyle>
            <a:lvl1pPr>
              <a:defRPr/>
            </a:lvl1pPr>
          </a:lstStyle>
          <a:p>
            <a:pPr>
              <a:defRPr/>
            </a:pPr>
            <a:fld id="{DB6D75E0-123A-4871-AAB4-47D5E7EAD97F}" type="datetimeFigureOut">
              <a:rPr lang="en-US"/>
              <a:pPr>
                <a:defRPr/>
              </a:pPr>
              <a:t>8/28/2009</a:t>
            </a:fld>
            <a:endParaRPr lang="en-US"/>
          </a:p>
        </p:txBody>
      </p:sp>
      <p:sp>
        <p:nvSpPr>
          <p:cNvPr id="6" name="Slide Number Placeholder 9"/>
          <p:cNvSpPr>
            <a:spLocks noGrp="1"/>
          </p:cNvSpPr>
          <p:nvPr>
            <p:ph type="sldNum" sz="quarter" idx="11"/>
          </p:nvPr>
        </p:nvSpPr>
        <p:spPr/>
        <p:txBody>
          <a:bodyPr rtlCol="0"/>
          <a:lstStyle>
            <a:lvl1pPr>
              <a:defRPr/>
            </a:lvl1pPr>
          </a:lstStyle>
          <a:p>
            <a:pPr>
              <a:defRPr/>
            </a:pPr>
            <a:fld id="{118D7034-A1C6-451F-A1C6-29B553868BE4}" type="slidenum">
              <a:rPr lang="en-US"/>
              <a:pPr>
                <a:defRPr/>
              </a:pPr>
              <a:t>‹#›</a:t>
            </a:fld>
            <a:endParaRPr lang="en-US"/>
          </a:p>
        </p:txBody>
      </p:sp>
      <p:sp>
        <p:nvSpPr>
          <p:cNvPr id="7" name="Footer Placeholder 11"/>
          <p:cNvSpPr>
            <a:spLocks noGrp="1"/>
          </p:cNvSpPr>
          <p:nvPr>
            <p:ph type="ftr" sz="quarter" idx="12"/>
          </p:nvPr>
        </p:nvSpPr>
        <p:spPr/>
        <p:txBody>
          <a:bodyPr rtlCol="0"/>
          <a:lstStyle>
            <a:lvl1pPr>
              <a:defRPr/>
            </a:lvl1pPr>
          </a:lstStyle>
          <a:p>
            <a:pPr>
              <a:defRPr/>
            </a:pPr>
            <a:endParaRPr lang="en-US"/>
          </a:p>
        </p:txBody>
      </p:sp>
    </p:spTree>
  </p:cSld>
  <p:clrMapOvr>
    <a:masterClrMapping/>
  </p:clrMapOvr>
  <p:transition spd="slow">
    <p:newsflash/>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33400" y="273050"/>
            <a:ext cx="8153400" cy="869950"/>
          </a:xfrm>
        </p:spPr>
        <p:txBody>
          <a:bodyPr/>
          <a:lstStyle>
            <a:lvl1pPr>
              <a:defRPr/>
            </a:lvl1pPr>
          </a:lstStyle>
          <a:p>
            <a:r>
              <a:rPr lang="en-US" smtClean="0"/>
              <a:t>Click to edit Master title style</a:t>
            </a:r>
            <a:endParaRPr lang="en-US"/>
          </a:p>
        </p:txBody>
      </p:sp>
      <p:sp>
        <p:nvSpPr>
          <p:cNvPr id="11" name="Content Placeholder 10"/>
          <p:cNvSpPr>
            <a:spLocks noGrp="1"/>
          </p:cNvSpPr>
          <p:nvPr>
            <p:ph sz="quarter" idx="2"/>
          </p:nvPr>
        </p:nvSpPr>
        <p:spPr>
          <a:xfrm>
            <a:off x="609600" y="2438400"/>
            <a:ext cx="3886200" cy="35814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Content Placeholder 12"/>
          <p:cNvSpPr>
            <a:spLocks noGrp="1"/>
          </p:cNvSpPr>
          <p:nvPr>
            <p:ph sz="quarter" idx="4"/>
          </p:nvPr>
        </p:nvSpPr>
        <p:spPr>
          <a:xfrm>
            <a:off x="4800600" y="2438400"/>
            <a:ext cx="3886200" cy="35814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6" name="Text Placeholder 15"/>
          <p:cNvSpPr>
            <a:spLocks noGrp="1"/>
          </p:cNvSpPr>
          <p:nvPr>
            <p:ph type="body" sz="quarter" idx="1"/>
          </p:nvPr>
        </p:nvSpPr>
        <p:spPr>
          <a:xfrm>
            <a:off x="609600" y="1752600"/>
            <a:ext cx="3886200" cy="640080"/>
          </a:xfrm>
          <a:solidFill>
            <a:schemeClr val="accent2"/>
          </a:solidFill>
        </p:spPr>
        <p:txBody>
          <a:bodyPr rtlCol="0" anchor="ctr"/>
          <a:lstStyle>
            <a:lvl1pPr marL="0" indent="0">
              <a:buFontTx/>
              <a:buNone/>
              <a:defRPr sz="2000" b="1">
                <a:solidFill>
                  <a:srgbClr val="FFFFFF"/>
                </a:solidFill>
              </a:defRPr>
            </a:lvl1pPr>
          </a:lstStyle>
          <a:p>
            <a:pPr lvl="0"/>
            <a:r>
              <a:rPr lang="en-US" smtClean="0"/>
              <a:t>Click to edit Master text styles</a:t>
            </a:r>
          </a:p>
        </p:txBody>
      </p:sp>
      <p:sp>
        <p:nvSpPr>
          <p:cNvPr id="15" name="Text Placeholder 14"/>
          <p:cNvSpPr>
            <a:spLocks noGrp="1"/>
          </p:cNvSpPr>
          <p:nvPr>
            <p:ph type="body" sz="quarter" idx="3"/>
          </p:nvPr>
        </p:nvSpPr>
        <p:spPr>
          <a:xfrm>
            <a:off x="4800600" y="1752600"/>
            <a:ext cx="3886200" cy="640080"/>
          </a:xfrm>
          <a:solidFill>
            <a:schemeClr val="accent4"/>
          </a:solidFill>
        </p:spPr>
        <p:txBody>
          <a:bodyPr rtlCol="0" anchor="ctr"/>
          <a:lstStyle>
            <a:lvl1pPr marL="0" indent="0">
              <a:buFontTx/>
              <a:buNone/>
              <a:defRPr sz="2000" b="1">
                <a:solidFill>
                  <a:srgbClr val="FFFFFF"/>
                </a:solidFill>
              </a:defRPr>
            </a:lvl1pPr>
          </a:lstStyle>
          <a:p>
            <a:pPr lvl="0"/>
            <a:r>
              <a:rPr lang="en-US" smtClean="0"/>
              <a:t>Click to edit Master text styles</a:t>
            </a:r>
          </a:p>
        </p:txBody>
      </p:sp>
      <p:sp>
        <p:nvSpPr>
          <p:cNvPr id="7" name="Date Placeholder 9"/>
          <p:cNvSpPr>
            <a:spLocks noGrp="1"/>
          </p:cNvSpPr>
          <p:nvPr>
            <p:ph type="dt" sz="half" idx="10"/>
          </p:nvPr>
        </p:nvSpPr>
        <p:spPr/>
        <p:txBody>
          <a:bodyPr rtlCol="0"/>
          <a:lstStyle>
            <a:lvl1pPr>
              <a:defRPr/>
            </a:lvl1pPr>
          </a:lstStyle>
          <a:p>
            <a:pPr>
              <a:defRPr/>
            </a:pPr>
            <a:fld id="{8ED6E865-EED3-46E9-B68F-BEC23B1BF2C4}" type="datetimeFigureOut">
              <a:rPr lang="en-US"/>
              <a:pPr>
                <a:defRPr/>
              </a:pPr>
              <a:t>8/28/2009</a:t>
            </a:fld>
            <a:endParaRPr lang="en-US"/>
          </a:p>
        </p:txBody>
      </p:sp>
      <p:sp>
        <p:nvSpPr>
          <p:cNvPr id="8" name="Slide Number Placeholder 11"/>
          <p:cNvSpPr>
            <a:spLocks noGrp="1"/>
          </p:cNvSpPr>
          <p:nvPr>
            <p:ph type="sldNum" sz="quarter" idx="11"/>
          </p:nvPr>
        </p:nvSpPr>
        <p:spPr/>
        <p:txBody>
          <a:bodyPr rtlCol="0"/>
          <a:lstStyle>
            <a:lvl1pPr>
              <a:defRPr/>
            </a:lvl1pPr>
          </a:lstStyle>
          <a:p>
            <a:pPr>
              <a:defRPr/>
            </a:pPr>
            <a:fld id="{56C139D8-1D01-4FA2-A490-6634484A0748}" type="slidenum">
              <a:rPr lang="en-US"/>
              <a:pPr>
                <a:defRPr/>
              </a:pPr>
              <a:t>‹#›</a:t>
            </a:fld>
            <a:endParaRPr lang="en-US"/>
          </a:p>
        </p:txBody>
      </p:sp>
      <p:sp>
        <p:nvSpPr>
          <p:cNvPr id="9" name="Footer Placeholder 13"/>
          <p:cNvSpPr>
            <a:spLocks noGrp="1"/>
          </p:cNvSpPr>
          <p:nvPr>
            <p:ph type="ftr" sz="quarter" idx="12"/>
          </p:nvPr>
        </p:nvSpPr>
        <p:spPr/>
        <p:txBody>
          <a:bodyPr rtlCol="0"/>
          <a:lstStyle>
            <a:lvl1pPr>
              <a:defRPr/>
            </a:lvl1pPr>
          </a:lstStyle>
          <a:p>
            <a:pPr>
              <a:defRPr/>
            </a:pPr>
            <a:endParaRPr lang="en-US"/>
          </a:p>
        </p:txBody>
      </p:sp>
    </p:spTree>
  </p:cSld>
  <p:clrMapOvr>
    <a:masterClrMapping/>
  </p:clrMapOvr>
  <p:transition spd="slow">
    <p:newsflash/>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lvl1pPr>
              <a:defRPr/>
            </a:lvl1pPr>
          </a:lstStyle>
          <a:p>
            <a:pPr>
              <a:defRPr/>
            </a:pPr>
            <a:fld id="{A5C37FDD-C0D1-4193-9B02-2A3AEF2D34C3}" type="datetimeFigureOut">
              <a:rPr lang="en-US"/>
              <a:pPr>
                <a:defRPr/>
              </a:pPr>
              <a:t>8/28/2009</a:t>
            </a:fld>
            <a:endParaRPr lang="en-US"/>
          </a:p>
        </p:txBody>
      </p:sp>
      <p:sp>
        <p:nvSpPr>
          <p:cNvPr id="4" name="Footer Placeholder 3"/>
          <p:cNvSpPr>
            <a:spLocks noGrp="1"/>
          </p:cNvSpPr>
          <p:nvPr>
            <p:ph type="ftr" sz="quarter" idx="11"/>
          </p:nvPr>
        </p:nvSpPr>
        <p:spPr/>
        <p:txBody>
          <a:bodyPr/>
          <a:lstStyle>
            <a:lvl1pPr>
              <a:defRPr/>
            </a:lvl1pPr>
          </a:lstStyle>
          <a:p>
            <a:pPr>
              <a:defRPr/>
            </a:pPr>
            <a:endParaRPr lang="en-US"/>
          </a:p>
        </p:txBody>
      </p:sp>
      <p:sp>
        <p:nvSpPr>
          <p:cNvPr id="5" name="Slide Number Placeholder 4"/>
          <p:cNvSpPr>
            <a:spLocks noGrp="1"/>
          </p:cNvSpPr>
          <p:nvPr>
            <p:ph type="sldNum" sz="quarter" idx="12"/>
          </p:nvPr>
        </p:nvSpPr>
        <p:spPr/>
        <p:txBody>
          <a:bodyPr/>
          <a:lstStyle>
            <a:lvl1pPr>
              <a:defRPr smtClean="0">
                <a:solidFill>
                  <a:srgbClr val="FFFFFF"/>
                </a:solidFill>
              </a:defRPr>
            </a:lvl1pPr>
          </a:lstStyle>
          <a:p>
            <a:pPr>
              <a:defRPr/>
            </a:pPr>
            <a:fld id="{914A50BE-ADE5-4FAE-B5AB-3BF0B79F850F}" type="slidenum">
              <a:rPr lang="en-US"/>
              <a:pPr>
                <a:defRPr/>
              </a:pPr>
              <a:t>‹#›</a:t>
            </a:fld>
            <a:endParaRPr lang="en-US"/>
          </a:p>
        </p:txBody>
      </p:sp>
    </p:spTree>
  </p:cSld>
  <p:clrMapOvr>
    <a:masterClrMapping/>
  </p:clrMapOvr>
  <p:transition spd="slow">
    <p:newsflash/>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pPr>
              <a:defRPr/>
            </a:pPr>
            <a:fld id="{A6BE71C9-5775-4BC8-A216-64F09EB56C8F}" type="datetimeFigureOut">
              <a:rPr lang="en-US"/>
              <a:pPr>
                <a:defRPr/>
              </a:pPr>
              <a:t>8/28/2009</a:t>
            </a:fld>
            <a:endParaRPr lang="en-US"/>
          </a:p>
        </p:txBody>
      </p:sp>
      <p:sp>
        <p:nvSpPr>
          <p:cNvPr id="3" name="Footer Placeholder 2"/>
          <p:cNvSpPr>
            <a:spLocks noGrp="1"/>
          </p:cNvSpPr>
          <p:nvPr>
            <p:ph type="ftr" sz="quarter" idx="11"/>
          </p:nvPr>
        </p:nvSpPr>
        <p:spPr/>
        <p:txBody>
          <a:bodyPr/>
          <a:lstStyle>
            <a:lvl1pPr>
              <a:defRPr/>
            </a:lvl1pPr>
          </a:lstStyle>
          <a:p>
            <a:pPr>
              <a:defRPr/>
            </a:pPr>
            <a:endParaRPr lang="en-US"/>
          </a:p>
        </p:txBody>
      </p:sp>
      <p:sp>
        <p:nvSpPr>
          <p:cNvPr id="4" name="Slide Number Placeholder 3"/>
          <p:cNvSpPr>
            <a:spLocks noGrp="1"/>
          </p:cNvSpPr>
          <p:nvPr>
            <p:ph type="sldNum" sz="quarter" idx="12"/>
          </p:nvPr>
        </p:nvSpPr>
        <p:spPr>
          <a:xfrm>
            <a:off x="0" y="6248400"/>
            <a:ext cx="533400" cy="381000"/>
          </a:xfrm>
        </p:spPr>
        <p:txBody>
          <a:bodyPr/>
          <a:lstStyle>
            <a:lvl1pPr>
              <a:defRPr smtClean="0">
                <a:solidFill>
                  <a:schemeClr val="tx2"/>
                </a:solidFill>
              </a:defRPr>
            </a:lvl1pPr>
          </a:lstStyle>
          <a:p>
            <a:pPr>
              <a:defRPr/>
            </a:pPr>
            <a:fld id="{8A9A77EF-C1A0-467C-BDCC-BE3579AB3743}" type="slidenum">
              <a:rPr lang="en-US"/>
              <a:pPr>
                <a:defRPr/>
              </a:pPr>
              <a:t>‹#›</a:t>
            </a:fld>
            <a:endParaRPr lang="en-US"/>
          </a:p>
        </p:txBody>
      </p:sp>
    </p:spTree>
  </p:cSld>
  <p:clrMapOvr>
    <a:masterClrMapping/>
  </p:clrMapOvr>
  <p:transition spd="slow">
    <p:newsflash/>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3050"/>
            <a:ext cx="8077200" cy="869950"/>
          </a:xfrm>
        </p:spPr>
        <p:txBody>
          <a:bodyPr/>
          <a:lstStyle>
            <a:lvl1pPr algn="l">
              <a:buNone/>
              <a:defRPr sz="4400" b="0"/>
            </a:lvl1pPr>
          </a:lstStyle>
          <a:p>
            <a:r>
              <a:rPr lang="en-US" smtClean="0"/>
              <a:t>Click to edit Master title style</a:t>
            </a:r>
            <a:endParaRPr lang="en-US"/>
          </a:p>
        </p:txBody>
      </p:sp>
      <p:sp>
        <p:nvSpPr>
          <p:cNvPr id="3" name="Text Placeholder 2"/>
          <p:cNvSpPr>
            <a:spLocks noGrp="1"/>
          </p:cNvSpPr>
          <p:nvPr>
            <p:ph type="body" idx="2"/>
          </p:nvPr>
        </p:nvSpPr>
        <p:spPr>
          <a:xfrm>
            <a:off x="609600" y="1752600"/>
            <a:ext cx="1600200" cy="4343400"/>
          </a:xfrm>
          <a:ln w="50800" cap="sq" cmpd="dbl" algn="ctr">
            <a:solidFill>
              <a:schemeClr val="accent2"/>
            </a:solidFill>
            <a:prstDash val="solid"/>
            <a:miter lim="800000"/>
          </a:ln>
          <a:effectLst/>
        </p:spPr>
        <p:style>
          <a:lnRef idx="3">
            <a:schemeClr val="lt1"/>
          </a:lnRef>
          <a:fillRef idx="1">
            <a:schemeClr val="accent2"/>
          </a:fillRef>
          <a:effectRef idx="1">
            <a:schemeClr val="accent2"/>
          </a:effectRef>
          <a:fontRef idx="minor">
            <a:schemeClr val="lt1"/>
          </a:fontRef>
        </p:style>
        <p:txBody>
          <a:bodyPr lIns="137160" tIns="182880" rIns="137160" bIns="91440"/>
          <a:lstStyle>
            <a:lvl1pPr marL="0" indent="0">
              <a:spcAft>
                <a:spcPts val="1000"/>
              </a:spcAft>
              <a:buNone/>
              <a:defRPr sz="1800"/>
            </a:lvl1pPr>
            <a:lvl2pPr>
              <a:buNone/>
              <a:defRPr sz="1200"/>
            </a:lvl2pPr>
            <a:lvl3pPr>
              <a:buNone/>
              <a:defRPr sz="1000"/>
            </a:lvl3pPr>
            <a:lvl4pPr>
              <a:buNone/>
              <a:defRPr sz="900"/>
            </a:lvl4pPr>
            <a:lvl5pPr>
              <a:buNone/>
              <a:defRPr sz="900"/>
            </a:lvl5pPr>
          </a:lstStyle>
          <a:p>
            <a:pPr lvl="0"/>
            <a:r>
              <a:rPr lang="en-US" smtClean="0"/>
              <a:t>Click to edit Master text styles</a:t>
            </a:r>
          </a:p>
        </p:txBody>
      </p:sp>
      <p:sp>
        <p:nvSpPr>
          <p:cNvPr id="9" name="Content Placeholder 8"/>
          <p:cNvSpPr>
            <a:spLocks noGrp="1"/>
          </p:cNvSpPr>
          <p:nvPr>
            <p:ph sz="quarter" idx="1"/>
          </p:nvPr>
        </p:nvSpPr>
        <p:spPr>
          <a:xfrm>
            <a:off x="2362200" y="1752600"/>
            <a:ext cx="6400800" cy="4419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lvl1pPr>
              <a:defRPr/>
            </a:lvl1pPr>
          </a:lstStyle>
          <a:p>
            <a:pPr>
              <a:defRPr/>
            </a:pPr>
            <a:fld id="{3EE56541-8571-4AE8-87F3-15B5AB0CFCEB}" type="datetimeFigureOut">
              <a:rPr lang="en-US"/>
              <a:pPr>
                <a:defRPr/>
              </a:pPr>
              <a:t>8/28/2009</a:t>
            </a:fld>
            <a:endParaRPr lang="en-US"/>
          </a:p>
        </p:txBody>
      </p:sp>
      <p:sp>
        <p:nvSpPr>
          <p:cNvPr id="6" name="Footer Placeholder 5"/>
          <p:cNvSpPr>
            <a:spLocks noGrp="1"/>
          </p:cNvSpPr>
          <p:nvPr>
            <p:ph type="ftr" sz="quarter" idx="11"/>
          </p:nvPr>
        </p:nvSpPr>
        <p:spPr/>
        <p:txBody>
          <a:bodyPr/>
          <a:lstStyle>
            <a:lvl1pPr>
              <a:defRPr/>
            </a:lvl1pPr>
          </a:lstStyle>
          <a:p>
            <a:pPr>
              <a:defRPr/>
            </a:pPr>
            <a:endParaRPr lang="en-US"/>
          </a:p>
        </p:txBody>
      </p:sp>
      <p:sp>
        <p:nvSpPr>
          <p:cNvPr id="7" name="Slide Number Placeholder 6"/>
          <p:cNvSpPr>
            <a:spLocks noGrp="1"/>
          </p:cNvSpPr>
          <p:nvPr>
            <p:ph type="sldNum" sz="quarter" idx="12"/>
          </p:nvPr>
        </p:nvSpPr>
        <p:spPr/>
        <p:txBody>
          <a:bodyPr/>
          <a:lstStyle>
            <a:lvl1pPr>
              <a:defRPr smtClean="0">
                <a:solidFill>
                  <a:srgbClr val="FFFFFF"/>
                </a:solidFill>
              </a:defRPr>
            </a:lvl1pPr>
          </a:lstStyle>
          <a:p>
            <a:pPr>
              <a:defRPr/>
            </a:pPr>
            <a:fld id="{E4DDC384-5634-4CDA-BFA8-190AEDAB90DA}" type="slidenum">
              <a:rPr lang="en-US"/>
              <a:pPr>
                <a:defRPr/>
              </a:pPr>
              <a:t>‹#›</a:t>
            </a:fld>
            <a:endParaRPr lang="en-US"/>
          </a:p>
        </p:txBody>
      </p:sp>
    </p:spTree>
  </p:cSld>
  <p:clrMapOvr>
    <a:masterClrMapping/>
  </p:clrMapOvr>
  <p:transition spd="slow">
    <p:newsflash/>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5" name="Rectangle 4"/>
          <p:cNvSpPr/>
          <p:nvPr/>
        </p:nvSpPr>
        <p:spPr bwMode="white">
          <a:xfrm>
            <a:off x="-9525" y="4572000"/>
            <a:ext cx="9144000" cy="887413"/>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6" name="Rectangle 5"/>
          <p:cNvSpPr/>
          <p:nvPr/>
        </p:nvSpPr>
        <p:spPr>
          <a:xfrm>
            <a:off x="-9525" y="4664075"/>
            <a:ext cx="1463675" cy="712788"/>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7" name="Rectangle 6"/>
          <p:cNvSpPr/>
          <p:nvPr/>
        </p:nvSpPr>
        <p:spPr>
          <a:xfrm>
            <a:off x="1544638" y="4654550"/>
            <a:ext cx="7599362" cy="712788"/>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8" name="Rectangle 7"/>
          <p:cNvSpPr/>
          <p:nvPr/>
        </p:nvSpPr>
        <p:spPr bwMode="white">
          <a:xfrm>
            <a:off x="1447800" y="0"/>
            <a:ext cx="100013" cy="6867525"/>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4" name="Text Placeholder 3"/>
          <p:cNvSpPr>
            <a:spLocks noGrp="1"/>
          </p:cNvSpPr>
          <p:nvPr>
            <p:ph type="body" sz="half" idx="2"/>
          </p:nvPr>
        </p:nvSpPr>
        <p:spPr>
          <a:xfrm>
            <a:off x="1600200" y="5486400"/>
            <a:ext cx="7315200" cy="685800"/>
          </a:xfrm>
        </p:spPr>
        <p:txBody>
          <a:bodyPr/>
          <a:lstStyle>
            <a:lvl1pPr marL="0" indent="0">
              <a:buFontTx/>
              <a:buNone/>
              <a:defRPr sz="1700"/>
            </a:lvl1pPr>
            <a:lvl2pPr>
              <a:buFontTx/>
              <a:buNone/>
              <a:defRPr sz="1200"/>
            </a:lvl2pPr>
            <a:lvl3pPr>
              <a:buFontTx/>
              <a:buNone/>
              <a:defRPr sz="1000"/>
            </a:lvl3pPr>
            <a:lvl4pPr>
              <a:buFontTx/>
              <a:buNone/>
              <a:defRPr sz="900"/>
            </a:lvl4pPr>
            <a:lvl5pPr>
              <a:buFontTx/>
              <a:buNone/>
              <a:defRPr sz="900"/>
            </a:lvl5pPr>
          </a:lstStyle>
          <a:p>
            <a:pPr lvl="0"/>
            <a:r>
              <a:rPr lang="en-US" smtClean="0"/>
              <a:t>Click to edit Master text styles</a:t>
            </a:r>
          </a:p>
        </p:txBody>
      </p:sp>
      <p:sp>
        <p:nvSpPr>
          <p:cNvPr id="2" name="Title 1"/>
          <p:cNvSpPr>
            <a:spLocks noGrp="1"/>
          </p:cNvSpPr>
          <p:nvPr>
            <p:ph type="title"/>
          </p:nvPr>
        </p:nvSpPr>
        <p:spPr>
          <a:xfrm>
            <a:off x="1600200" y="4648200"/>
            <a:ext cx="7315200" cy="685800"/>
          </a:xfrm>
        </p:spPr>
        <p:txBody>
          <a:bodyPr/>
          <a:lstStyle>
            <a:lvl1pPr algn="l">
              <a:buNone/>
              <a:defRPr sz="2800" b="0">
                <a:solidFill>
                  <a:srgbClr val="FFFFFF"/>
                </a:solidFill>
              </a:defRPr>
            </a:lvl1pPr>
          </a:lstStyle>
          <a:p>
            <a:r>
              <a:rPr lang="en-US" smtClean="0"/>
              <a:t>Click to edit Master title style</a:t>
            </a:r>
            <a:endParaRPr lang="en-US"/>
          </a:p>
        </p:txBody>
      </p:sp>
      <p:sp>
        <p:nvSpPr>
          <p:cNvPr id="3" name="Picture Placeholder 2"/>
          <p:cNvSpPr>
            <a:spLocks noGrp="1"/>
          </p:cNvSpPr>
          <p:nvPr>
            <p:ph type="pic" idx="1"/>
          </p:nvPr>
        </p:nvSpPr>
        <p:spPr>
          <a:xfrm>
            <a:off x="1560576" y="0"/>
            <a:ext cx="7583424" cy="4568952"/>
          </a:xfrm>
          <a:solidFill>
            <a:schemeClr val="accent1">
              <a:tint val="40000"/>
            </a:schemeClr>
          </a:solidFill>
          <a:ln>
            <a:noFill/>
          </a:ln>
        </p:spPr>
        <p:txBody>
          <a:bodyPr>
            <a:normAutofit/>
          </a:bodyPr>
          <a:lstStyle>
            <a:lvl1pPr marL="0" indent="0">
              <a:buNone/>
              <a:defRPr sz="3200"/>
            </a:lvl1pPr>
          </a:lstStyle>
          <a:p>
            <a:pPr lvl="0"/>
            <a:r>
              <a:rPr lang="en-US" noProof="0" smtClean="0"/>
              <a:t>Click icon to add picture</a:t>
            </a:r>
            <a:endParaRPr lang="en-US" noProof="0" dirty="0"/>
          </a:p>
        </p:txBody>
      </p:sp>
      <p:sp>
        <p:nvSpPr>
          <p:cNvPr id="9" name="Date Placeholder 11"/>
          <p:cNvSpPr>
            <a:spLocks noGrp="1"/>
          </p:cNvSpPr>
          <p:nvPr>
            <p:ph type="dt" sz="half" idx="10"/>
          </p:nvPr>
        </p:nvSpPr>
        <p:spPr>
          <a:xfrm>
            <a:off x="6248400" y="6248400"/>
            <a:ext cx="2667000" cy="365125"/>
          </a:xfrm>
        </p:spPr>
        <p:txBody>
          <a:bodyPr rtlCol="0"/>
          <a:lstStyle>
            <a:lvl1pPr>
              <a:defRPr/>
            </a:lvl1pPr>
          </a:lstStyle>
          <a:p>
            <a:pPr>
              <a:defRPr/>
            </a:pPr>
            <a:fld id="{A0667EE4-B0C7-4C1C-B2CD-06F96676DB8C}" type="datetimeFigureOut">
              <a:rPr lang="en-US"/>
              <a:pPr>
                <a:defRPr/>
              </a:pPr>
              <a:t>8/28/2009</a:t>
            </a:fld>
            <a:endParaRPr lang="en-US"/>
          </a:p>
        </p:txBody>
      </p:sp>
      <p:sp>
        <p:nvSpPr>
          <p:cNvPr id="10" name="Slide Number Placeholder 12"/>
          <p:cNvSpPr>
            <a:spLocks noGrp="1"/>
          </p:cNvSpPr>
          <p:nvPr>
            <p:ph type="sldNum" sz="quarter" idx="11"/>
          </p:nvPr>
        </p:nvSpPr>
        <p:spPr>
          <a:xfrm>
            <a:off x="0" y="4667250"/>
            <a:ext cx="1447800" cy="663575"/>
          </a:xfrm>
        </p:spPr>
        <p:txBody>
          <a:bodyPr rtlCol="0"/>
          <a:lstStyle>
            <a:lvl1pPr>
              <a:defRPr sz="2800" smtClean="0"/>
            </a:lvl1pPr>
          </a:lstStyle>
          <a:p>
            <a:pPr>
              <a:defRPr/>
            </a:pPr>
            <a:fld id="{95B219AE-0F1C-4928-8756-C66481D875F5}" type="slidenum">
              <a:rPr lang="en-US"/>
              <a:pPr>
                <a:defRPr/>
              </a:pPr>
              <a:t>‹#›</a:t>
            </a:fld>
            <a:endParaRPr lang="en-US"/>
          </a:p>
        </p:txBody>
      </p:sp>
      <p:sp>
        <p:nvSpPr>
          <p:cNvPr id="11" name="Footer Placeholder 13"/>
          <p:cNvSpPr>
            <a:spLocks noGrp="1"/>
          </p:cNvSpPr>
          <p:nvPr>
            <p:ph type="ftr" sz="quarter" idx="12"/>
          </p:nvPr>
        </p:nvSpPr>
        <p:spPr>
          <a:xfrm>
            <a:off x="1600200" y="6248400"/>
            <a:ext cx="4572000" cy="365125"/>
          </a:xfrm>
        </p:spPr>
        <p:txBody>
          <a:bodyPr rtlCol="0"/>
          <a:lstStyle>
            <a:lvl1pPr>
              <a:defRPr/>
            </a:lvl1pPr>
          </a:lstStyle>
          <a:p>
            <a:pPr>
              <a:defRPr/>
            </a:pPr>
            <a:endParaRPr lang="en-US"/>
          </a:p>
        </p:txBody>
      </p:sp>
    </p:spTree>
  </p:cSld>
  <p:clrMapOvr>
    <a:masterClrMapping/>
  </p:clrMapOvr>
  <p:transition spd="slow">
    <p:newsflash/>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3.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srcRect/>
          <a:tile tx="0" ty="0" sx="100000" sy="100000" flip="none" algn="tl"/>
        </a:blipFill>
        <a:effectLst/>
      </p:bgPr>
    </p:bg>
    <p:spTree>
      <p:nvGrpSpPr>
        <p:cNvPr id="1" name=""/>
        <p:cNvGrpSpPr/>
        <p:nvPr/>
      </p:nvGrpSpPr>
      <p:grpSpPr>
        <a:xfrm>
          <a:off x="0" y="0"/>
          <a:ext cx="0" cy="0"/>
          <a:chOff x="0" y="0"/>
          <a:chExt cx="0" cy="0"/>
        </a:xfrm>
      </p:grpSpPr>
      <p:sp>
        <p:nvSpPr>
          <p:cNvPr id="1026" name="Title Placeholder 21"/>
          <p:cNvSpPr>
            <a:spLocks noGrp="1"/>
          </p:cNvSpPr>
          <p:nvPr>
            <p:ph type="title"/>
          </p:nvPr>
        </p:nvSpPr>
        <p:spPr bwMode="auto">
          <a:xfrm>
            <a:off x="609600" y="228600"/>
            <a:ext cx="8153400" cy="9906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Text Placeholder 12"/>
          <p:cNvSpPr>
            <a:spLocks noGrp="1"/>
          </p:cNvSpPr>
          <p:nvPr>
            <p:ph type="body" idx="1"/>
          </p:nvPr>
        </p:nvSpPr>
        <p:spPr bwMode="auto">
          <a:xfrm>
            <a:off x="612775" y="1600200"/>
            <a:ext cx="8153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4" name="Date Placeholder 13"/>
          <p:cNvSpPr>
            <a:spLocks noGrp="1"/>
          </p:cNvSpPr>
          <p:nvPr>
            <p:ph type="dt" sz="half" idx="2"/>
          </p:nvPr>
        </p:nvSpPr>
        <p:spPr>
          <a:xfrm>
            <a:off x="6096000" y="6248400"/>
            <a:ext cx="2667000" cy="365125"/>
          </a:xfrm>
          <a:prstGeom prst="rect">
            <a:avLst/>
          </a:prstGeom>
        </p:spPr>
        <p:txBody>
          <a:bodyPr vert="horz" anchor="ctr" anchorCtr="0"/>
          <a:lstStyle>
            <a:lvl1pPr algn="l" eaLnBrk="1" fontAlgn="auto" latinLnBrk="0" hangingPunct="1">
              <a:spcBef>
                <a:spcPts val="0"/>
              </a:spcBef>
              <a:spcAft>
                <a:spcPts val="0"/>
              </a:spcAft>
              <a:defRPr kumimoji="0" sz="1400" smtClean="0">
                <a:solidFill>
                  <a:schemeClr val="tx2"/>
                </a:solidFill>
                <a:latin typeface="+mn-lt"/>
              </a:defRPr>
            </a:lvl1pPr>
          </a:lstStyle>
          <a:p>
            <a:pPr>
              <a:defRPr/>
            </a:pPr>
            <a:fld id="{A1FBD867-6A4C-4A19-B994-61FED504E0CC}" type="datetimeFigureOut">
              <a:rPr lang="en-US"/>
              <a:pPr>
                <a:defRPr/>
              </a:pPr>
              <a:t>8/28/2009</a:t>
            </a:fld>
            <a:endParaRPr lang="en-US"/>
          </a:p>
        </p:txBody>
      </p:sp>
      <p:sp>
        <p:nvSpPr>
          <p:cNvPr id="3" name="Footer Placeholder 2"/>
          <p:cNvSpPr>
            <a:spLocks noGrp="1"/>
          </p:cNvSpPr>
          <p:nvPr>
            <p:ph type="ftr" sz="quarter" idx="3"/>
          </p:nvPr>
        </p:nvSpPr>
        <p:spPr>
          <a:xfrm>
            <a:off x="609600" y="6248400"/>
            <a:ext cx="5421313" cy="365125"/>
          </a:xfrm>
          <a:prstGeom prst="rect">
            <a:avLst/>
          </a:prstGeom>
        </p:spPr>
        <p:txBody>
          <a:bodyPr vert="horz" anchor="ctr"/>
          <a:lstStyle>
            <a:lvl1pPr algn="r" eaLnBrk="1" fontAlgn="auto" latinLnBrk="0" hangingPunct="1">
              <a:spcBef>
                <a:spcPts val="0"/>
              </a:spcBef>
              <a:spcAft>
                <a:spcPts val="0"/>
              </a:spcAft>
              <a:defRPr kumimoji="0" sz="1400">
                <a:solidFill>
                  <a:schemeClr val="tx2"/>
                </a:solidFill>
                <a:latin typeface="+mn-lt"/>
              </a:defRPr>
            </a:lvl1pPr>
          </a:lstStyle>
          <a:p>
            <a:pPr>
              <a:defRPr/>
            </a:pPr>
            <a:endParaRPr lang="en-US"/>
          </a:p>
        </p:txBody>
      </p:sp>
      <p:sp>
        <p:nvSpPr>
          <p:cNvPr id="7" name="Rectangle 6"/>
          <p:cNvSpPr/>
          <p:nvPr/>
        </p:nvSpPr>
        <p:spPr bwMode="white">
          <a:xfrm>
            <a:off x="0" y="1235075"/>
            <a:ext cx="9144000" cy="31908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8" name="Rectangle 7"/>
          <p:cNvSpPr/>
          <p:nvPr/>
        </p:nvSpPr>
        <p:spPr>
          <a:xfrm>
            <a:off x="0" y="1279525"/>
            <a:ext cx="533400" cy="228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9" name="Rectangle 8"/>
          <p:cNvSpPr/>
          <p:nvPr/>
        </p:nvSpPr>
        <p:spPr>
          <a:xfrm>
            <a:off x="590550" y="1279525"/>
            <a:ext cx="8553450" cy="228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3" name="Slide Number Placeholder 22"/>
          <p:cNvSpPr>
            <a:spLocks noGrp="1"/>
          </p:cNvSpPr>
          <p:nvPr>
            <p:ph type="sldNum" sz="quarter" idx="4"/>
          </p:nvPr>
        </p:nvSpPr>
        <p:spPr>
          <a:xfrm>
            <a:off x="0" y="1271588"/>
            <a:ext cx="533400" cy="244475"/>
          </a:xfrm>
          <a:prstGeom prst="rect">
            <a:avLst/>
          </a:prstGeom>
        </p:spPr>
        <p:txBody>
          <a:bodyPr vert="horz" anchor="ctr" anchorCtr="0">
            <a:normAutofit/>
          </a:bodyPr>
          <a:lstStyle>
            <a:lvl1pPr algn="ctr" eaLnBrk="1" fontAlgn="auto" latinLnBrk="0" hangingPunct="1">
              <a:spcBef>
                <a:spcPts val="0"/>
              </a:spcBef>
              <a:spcAft>
                <a:spcPts val="0"/>
              </a:spcAft>
              <a:defRPr kumimoji="0" sz="1400" b="1" smtClean="0">
                <a:solidFill>
                  <a:srgbClr val="FFFFFF"/>
                </a:solidFill>
                <a:latin typeface="+mn-lt"/>
              </a:defRPr>
            </a:lvl1pPr>
          </a:lstStyle>
          <a:p>
            <a:pPr>
              <a:defRPr/>
            </a:pPr>
            <a:fld id="{97667BFF-E402-487C-9730-D2E5CBE71F7F}" type="slidenum">
              <a:rPr lang="en-US"/>
              <a:pPr>
                <a:defRPr/>
              </a:pPr>
              <a:t>‹#›</a:t>
            </a:fld>
            <a:endParaRPr lang="en-US"/>
          </a:p>
        </p:txBody>
      </p:sp>
    </p:spTree>
  </p:cSld>
  <p:clrMap bg1="dk1" tx1="lt1" bg2="dk2" tx2="lt2" accent1="accent1" accent2="accent2" accent3="accent3" accent4="accent4" accent5="accent5" accent6="accent6" hlink="hlink" folHlink="folHlink"/>
  <p:sldLayoutIdLst>
    <p:sldLayoutId id="2147483815" r:id="rId1"/>
    <p:sldLayoutId id="2147483816" r:id="rId2"/>
    <p:sldLayoutId id="2147483817" r:id="rId3"/>
    <p:sldLayoutId id="2147483818" r:id="rId4"/>
    <p:sldLayoutId id="2147483819" r:id="rId5"/>
    <p:sldLayoutId id="2147483820" r:id="rId6"/>
    <p:sldLayoutId id="2147483821" r:id="rId7"/>
    <p:sldLayoutId id="2147483822" r:id="rId8"/>
    <p:sldLayoutId id="2147483823" r:id="rId9"/>
    <p:sldLayoutId id="2147483824" r:id="rId10"/>
    <p:sldLayoutId id="2147483825" r:id="rId11"/>
  </p:sldLayoutIdLst>
  <p:transition spd="slow">
    <p:newsflash/>
  </p:transition>
  <p:txStyles>
    <p:titleStyle>
      <a:lvl1pPr algn="l" rtl="0" fontAlgn="base">
        <a:spcBef>
          <a:spcPct val="0"/>
        </a:spcBef>
        <a:spcAft>
          <a:spcPct val="0"/>
        </a:spcAft>
        <a:defRPr sz="4400" kern="1200">
          <a:solidFill>
            <a:schemeClr val="tx2"/>
          </a:solidFill>
          <a:latin typeface="+mj-lt"/>
          <a:ea typeface="+mj-ea"/>
          <a:cs typeface="+mj-cs"/>
        </a:defRPr>
      </a:lvl1pPr>
      <a:lvl2pPr algn="l" rtl="0" fontAlgn="base">
        <a:spcBef>
          <a:spcPct val="0"/>
        </a:spcBef>
        <a:spcAft>
          <a:spcPct val="0"/>
        </a:spcAft>
        <a:defRPr sz="4400">
          <a:solidFill>
            <a:schemeClr val="tx2"/>
          </a:solidFill>
          <a:latin typeface="Tw Cen MT" pitchFamily="34" charset="0"/>
        </a:defRPr>
      </a:lvl2pPr>
      <a:lvl3pPr algn="l" rtl="0" fontAlgn="base">
        <a:spcBef>
          <a:spcPct val="0"/>
        </a:spcBef>
        <a:spcAft>
          <a:spcPct val="0"/>
        </a:spcAft>
        <a:defRPr sz="4400">
          <a:solidFill>
            <a:schemeClr val="tx2"/>
          </a:solidFill>
          <a:latin typeface="Tw Cen MT" pitchFamily="34" charset="0"/>
        </a:defRPr>
      </a:lvl3pPr>
      <a:lvl4pPr algn="l" rtl="0" fontAlgn="base">
        <a:spcBef>
          <a:spcPct val="0"/>
        </a:spcBef>
        <a:spcAft>
          <a:spcPct val="0"/>
        </a:spcAft>
        <a:defRPr sz="4400">
          <a:solidFill>
            <a:schemeClr val="tx2"/>
          </a:solidFill>
          <a:latin typeface="Tw Cen MT" pitchFamily="34" charset="0"/>
        </a:defRPr>
      </a:lvl4pPr>
      <a:lvl5pPr algn="l" rtl="0" fontAlgn="base">
        <a:spcBef>
          <a:spcPct val="0"/>
        </a:spcBef>
        <a:spcAft>
          <a:spcPct val="0"/>
        </a:spcAft>
        <a:defRPr sz="4400">
          <a:solidFill>
            <a:schemeClr val="tx2"/>
          </a:solidFill>
          <a:latin typeface="Tw Cen MT" pitchFamily="34" charset="0"/>
        </a:defRPr>
      </a:lvl5pPr>
      <a:lvl6pPr marL="457200" algn="l" rtl="0" fontAlgn="base">
        <a:spcBef>
          <a:spcPct val="0"/>
        </a:spcBef>
        <a:spcAft>
          <a:spcPct val="0"/>
        </a:spcAft>
        <a:defRPr sz="4400">
          <a:solidFill>
            <a:schemeClr val="tx2"/>
          </a:solidFill>
          <a:latin typeface="Tw Cen MT" pitchFamily="34" charset="0"/>
        </a:defRPr>
      </a:lvl6pPr>
      <a:lvl7pPr marL="914400" algn="l" rtl="0" fontAlgn="base">
        <a:spcBef>
          <a:spcPct val="0"/>
        </a:spcBef>
        <a:spcAft>
          <a:spcPct val="0"/>
        </a:spcAft>
        <a:defRPr sz="4400">
          <a:solidFill>
            <a:schemeClr val="tx2"/>
          </a:solidFill>
          <a:latin typeface="Tw Cen MT" pitchFamily="34" charset="0"/>
        </a:defRPr>
      </a:lvl7pPr>
      <a:lvl8pPr marL="1371600" algn="l" rtl="0" fontAlgn="base">
        <a:spcBef>
          <a:spcPct val="0"/>
        </a:spcBef>
        <a:spcAft>
          <a:spcPct val="0"/>
        </a:spcAft>
        <a:defRPr sz="4400">
          <a:solidFill>
            <a:schemeClr val="tx2"/>
          </a:solidFill>
          <a:latin typeface="Tw Cen MT" pitchFamily="34" charset="0"/>
        </a:defRPr>
      </a:lvl8pPr>
      <a:lvl9pPr marL="1828800" algn="l" rtl="0" fontAlgn="base">
        <a:spcBef>
          <a:spcPct val="0"/>
        </a:spcBef>
        <a:spcAft>
          <a:spcPct val="0"/>
        </a:spcAft>
        <a:defRPr sz="4400">
          <a:solidFill>
            <a:schemeClr val="tx2"/>
          </a:solidFill>
          <a:latin typeface="Tw Cen MT" pitchFamily="34" charset="0"/>
        </a:defRPr>
      </a:lvl9pPr>
    </p:titleStyle>
    <p:bodyStyle>
      <a:lvl1pPr marL="319088" indent="-319088" algn="l" rtl="0" fontAlgn="base">
        <a:spcBef>
          <a:spcPts val="700"/>
        </a:spcBef>
        <a:spcAft>
          <a:spcPct val="0"/>
        </a:spcAft>
        <a:buClr>
          <a:schemeClr val="accent2"/>
        </a:buClr>
        <a:buSzPct val="60000"/>
        <a:buFont typeface="Wingdings" pitchFamily="2" charset="2"/>
        <a:buChar char=""/>
        <a:defRPr sz="2900" kern="1200">
          <a:solidFill>
            <a:schemeClr val="tx1"/>
          </a:solidFill>
          <a:latin typeface="+mn-lt"/>
          <a:ea typeface="+mn-ea"/>
          <a:cs typeface="+mn-cs"/>
        </a:defRPr>
      </a:lvl1pPr>
      <a:lvl2pPr marL="639763" indent="-273050" algn="l" rtl="0" fontAlgn="base">
        <a:spcBef>
          <a:spcPts val="550"/>
        </a:spcBef>
        <a:spcAft>
          <a:spcPct val="0"/>
        </a:spcAft>
        <a:buClr>
          <a:schemeClr val="accent1"/>
        </a:buClr>
        <a:buSzPct val="70000"/>
        <a:buFont typeface="Wingdings 2" pitchFamily="18" charset="2"/>
        <a:buChar char=""/>
        <a:defRPr sz="2600" kern="1200">
          <a:solidFill>
            <a:schemeClr val="tx1"/>
          </a:solidFill>
          <a:latin typeface="+mn-lt"/>
          <a:ea typeface="+mn-ea"/>
          <a:cs typeface="+mn-cs"/>
        </a:defRPr>
      </a:lvl2pPr>
      <a:lvl3pPr marL="914400" indent="-228600" algn="l" rtl="0" fontAlgn="base">
        <a:spcBef>
          <a:spcPts val="500"/>
        </a:spcBef>
        <a:spcAft>
          <a:spcPct val="0"/>
        </a:spcAft>
        <a:buClr>
          <a:schemeClr val="accent2"/>
        </a:buClr>
        <a:buSzPct val="75000"/>
        <a:buFont typeface="Wingdings" pitchFamily="2" charset="2"/>
        <a:buChar char=""/>
        <a:defRPr sz="2300" kern="1200">
          <a:solidFill>
            <a:schemeClr val="tx1"/>
          </a:solidFill>
          <a:latin typeface="+mn-lt"/>
          <a:ea typeface="+mn-ea"/>
          <a:cs typeface="+mn-cs"/>
        </a:defRPr>
      </a:lvl3pPr>
      <a:lvl4pPr marL="1371600" indent="-228600" algn="l" rtl="0" fontAlgn="base">
        <a:spcBef>
          <a:spcPts val="400"/>
        </a:spcBef>
        <a:spcAft>
          <a:spcPct val="0"/>
        </a:spcAft>
        <a:buClr>
          <a:srgbClr val="A5AB81"/>
        </a:buClr>
        <a:buSzPct val="75000"/>
        <a:buFont typeface="Wingdings" pitchFamily="2" charset="2"/>
        <a:buChar char=""/>
        <a:defRPr sz="2000" kern="1200">
          <a:solidFill>
            <a:schemeClr val="tx1"/>
          </a:solidFill>
          <a:latin typeface="+mn-lt"/>
          <a:ea typeface="+mn-ea"/>
          <a:cs typeface="+mn-cs"/>
        </a:defRPr>
      </a:lvl4pPr>
      <a:lvl5pPr marL="1828800" indent="-228600" algn="l" rtl="0" fontAlgn="base">
        <a:spcBef>
          <a:spcPts val="400"/>
        </a:spcBef>
        <a:spcAft>
          <a:spcPct val="0"/>
        </a:spcAft>
        <a:buClr>
          <a:srgbClr val="D8B25C"/>
        </a:buClr>
        <a:buSzPct val="65000"/>
        <a:buFont typeface="Wingdings" pitchFamily="2" charset="2"/>
        <a:buChar char=""/>
        <a:defRPr sz="2000" kern="1200">
          <a:solidFill>
            <a:schemeClr val="tx1"/>
          </a:solidFill>
          <a:latin typeface="+mn-lt"/>
          <a:ea typeface="+mn-ea"/>
          <a:cs typeface="+mn-cs"/>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3314" name="Subtitle 2"/>
          <p:cNvSpPr>
            <a:spLocks noGrp="1"/>
          </p:cNvSpPr>
          <p:nvPr>
            <p:ph type="subTitle" idx="1"/>
          </p:nvPr>
        </p:nvSpPr>
        <p:spPr>
          <a:xfrm>
            <a:off x="457200" y="3700463"/>
            <a:ext cx="8305800" cy="1143000"/>
          </a:xfrm>
        </p:spPr>
        <p:txBody>
          <a:bodyPr/>
          <a:lstStyle/>
          <a:p>
            <a:pPr>
              <a:buFont typeface="Arial" charset="0"/>
              <a:buNone/>
            </a:pPr>
            <a:endParaRPr lang="en-US" smtClean="0"/>
          </a:p>
        </p:txBody>
      </p:sp>
      <p:pic>
        <p:nvPicPr>
          <p:cNvPr id="13315" name="Picture 4" descr="013.jpg"/>
          <p:cNvPicPr>
            <a:picLocks noChangeAspect="1"/>
          </p:cNvPicPr>
          <p:nvPr/>
        </p:nvPicPr>
        <p:blipFill>
          <a:blip r:embed="rId3"/>
          <a:srcRect/>
          <a:stretch>
            <a:fillRect/>
          </a:stretch>
        </p:blipFill>
        <p:spPr bwMode="auto">
          <a:xfrm>
            <a:off x="0" y="0"/>
            <a:ext cx="9144000" cy="6858000"/>
          </a:xfrm>
          <a:prstGeom prst="rect">
            <a:avLst/>
          </a:prstGeom>
          <a:noFill/>
          <a:ln w="9525">
            <a:noFill/>
            <a:miter lim="800000"/>
            <a:headEnd/>
            <a:tailEnd/>
          </a:ln>
        </p:spPr>
      </p:pic>
      <p:sp>
        <p:nvSpPr>
          <p:cNvPr id="13316" name="TextBox 5"/>
          <p:cNvSpPr txBox="1">
            <a:spLocks noChangeArrowheads="1"/>
          </p:cNvSpPr>
          <p:nvPr/>
        </p:nvSpPr>
        <p:spPr bwMode="auto">
          <a:xfrm>
            <a:off x="304800" y="457200"/>
            <a:ext cx="8839200" cy="1323975"/>
          </a:xfrm>
          <a:prstGeom prst="rect">
            <a:avLst/>
          </a:prstGeom>
          <a:noFill/>
          <a:ln w="9525">
            <a:noFill/>
            <a:miter lim="800000"/>
            <a:headEnd/>
            <a:tailEnd/>
          </a:ln>
        </p:spPr>
        <p:txBody>
          <a:bodyPr>
            <a:spAutoFit/>
          </a:bodyPr>
          <a:lstStyle/>
          <a:p>
            <a:r>
              <a:rPr lang="en-US" sz="4000">
                <a:latin typeface="Calibri" pitchFamily="34" charset="0"/>
              </a:rPr>
              <a:t>Promote and support the Iditarod Trail Sled Dog Race®</a:t>
            </a:r>
          </a:p>
        </p:txBody>
      </p:sp>
      <p:sp>
        <p:nvSpPr>
          <p:cNvPr id="13317" name="TextBox 6"/>
          <p:cNvSpPr txBox="1">
            <a:spLocks noChangeArrowheads="1"/>
          </p:cNvSpPr>
          <p:nvPr/>
        </p:nvSpPr>
        <p:spPr bwMode="auto">
          <a:xfrm>
            <a:off x="2514600" y="4038600"/>
            <a:ext cx="6248400" cy="1938338"/>
          </a:xfrm>
          <a:prstGeom prst="rect">
            <a:avLst/>
          </a:prstGeom>
          <a:noFill/>
          <a:ln w="9525">
            <a:noFill/>
            <a:miter lim="800000"/>
            <a:headEnd/>
            <a:tailEnd/>
          </a:ln>
        </p:spPr>
        <p:txBody>
          <a:bodyPr>
            <a:spAutoFit/>
          </a:bodyPr>
          <a:lstStyle/>
          <a:p>
            <a:r>
              <a:rPr lang="en-US" sz="4000">
                <a:latin typeface="Calibri" pitchFamily="34" charset="0"/>
              </a:rPr>
              <a:t>By providing educational opportunities for classrooms around the world</a:t>
            </a:r>
          </a:p>
        </p:txBody>
      </p:sp>
    </p:spTree>
  </p:cSld>
  <p:clrMapOvr>
    <a:masterClrMapping/>
  </p:clrMapOvr>
  <p:transition spd="slow">
    <p:newsflash/>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28600" y="1066800"/>
            <a:ext cx="8534400" cy="4524315"/>
          </a:xfrm>
          <a:prstGeom prst="rect">
            <a:avLst/>
          </a:prstGeom>
        </p:spPr>
        <p:style>
          <a:lnRef idx="1">
            <a:schemeClr val="accent4"/>
          </a:lnRef>
          <a:fillRef idx="2">
            <a:schemeClr val="accent4"/>
          </a:fillRef>
          <a:effectRef idx="1">
            <a:schemeClr val="accent4"/>
          </a:effectRef>
          <a:fontRef idx="minor">
            <a:schemeClr val="dk1"/>
          </a:fontRef>
        </p:style>
        <p:txBody>
          <a:bodyPr>
            <a:spAutoFit/>
          </a:bodyPr>
          <a:lstStyle/>
          <a:p>
            <a:pPr fontAlgn="auto">
              <a:spcBef>
                <a:spcPts val="0"/>
              </a:spcBef>
              <a:spcAft>
                <a:spcPts val="0"/>
              </a:spcAft>
              <a:defRPr/>
            </a:pPr>
            <a:r>
              <a:rPr lang="en-US" sz="3200" dirty="0"/>
              <a:t>Teachers from around the world have accepted the challenge of incorporating the Iditarod into their curriculum (math, science, social studies, character development, language arts, technology) and to meet required state standards for the assessment of educational goals for their students. </a:t>
            </a:r>
          </a:p>
          <a:p>
            <a:pPr fontAlgn="auto">
              <a:spcBef>
                <a:spcPts val="0"/>
              </a:spcBef>
              <a:spcAft>
                <a:spcPts val="0"/>
              </a:spcAft>
              <a:defRPr/>
            </a:pPr>
            <a:endParaRPr lang="en-US" sz="3200" dirty="0"/>
          </a:p>
          <a:p>
            <a:pPr fontAlgn="auto">
              <a:spcBef>
                <a:spcPts val="0"/>
              </a:spcBef>
              <a:spcAft>
                <a:spcPts val="0"/>
              </a:spcAft>
              <a:defRPr/>
            </a:pPr>
            <a:r>
              <a:rPr lang="en-US" sz="3200" dirty="0"/>
              <a:t>Dozens of Iditarod projects found on our website are vehicles of 21</a:t>
            </a:r>
            <a:r>
              <a:rPr lang="en-US" sz="3200" baseline="30000" dirty="0"/>
              <a:t>st</a:t>
            </a:r>
            <a:r>
              <a:rPr lang="en-US" sz="3200" dirty="0"/>
              <a:t> Century teaching and learning.</a:t>
            </a:r>
          </a:p>
        </p:txBody>
      </p:sp>
    </p:spTree>
  </p:cSld>
  <p:clrMapOvr>
    <a:masterClrMapping/>
  </p:clrMapOvr>
  <p:transition spd="slow">
    <p:newsflash/>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3"/>
          <a:srcRect/>
          <a:stretch>
            <a:fillRect/>
          </a:stretch>
        </p:blipFill>
        <p:spPr bwMode="auto">
          <a:xfrm>
            <a:off x="0" y="533400"/>
            <a:ext cx="9220200" cy="5486400"/>
          </a:xfrm>
          <a:prstGeom prst="rect">
            <a:avLst/>
          </a:prstGeom>
          <a:solidFill>
            <a:srgbClr val="000000">
              <a:shade val="95000"/>
            </a:srgbClr>
          </a:solidFill>
          <a:ln w="444500" cap="sq">
            <a:solidFill>
              <a:srgbClr val="000000"/>
            </a:solidFill>
            <a:miter lim="800000"/>
          </a:ln>
          <a:effectLst>
            <a:outerShdw blurRad="254000" dist="190500" dir="2700000" sy="90000" algn="bl" rotWithShape="0">
              <a:srgbClr val="000000">
                <a:alpha val="40000"/>
              </a:srgbClr>
            </a:outerShdw>
          </a:effectLst>
        </p:spPr>
      </p:pic>
    </p:spTree>
  </p:cSld>
  <p:clrMapOvr>
    <a:masterClrMapping/>
  </p:clrMapOvr>
  <p:transition spd="slow">
    <p:newsflash/>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Rectangle 3"/>
          <p:cNvSpPr/>
          <p:nvPr/>
        </p:nvSpPr>
        <p:spPr>
          <a:xfrm>
            <a:off x="685800" y="762000"/>
            <a:ext cx="7467600" cy="4031873"/>
          </a:xfrm>
          <a:prstGeom prst="rect">
            <a:avLst/>
          </a:prstGeom>
        </p:spPr>
        <p:style>
          <a:lnRef idx="1">
            <a:schemeClr val="accent4"/>
          </a:lnRef>
          <a:fillRef idx="2">
            <a:schemeClr val="accent4"/>
          </a:fillRef>
          <a:effectRef idx="1">
            <a:schemeClr val="accent4"/>
          </a:effectRef>
          <a:fontRef idx="minor">
            <a:schemeClr val="dk1"/>
          </a:fontRef>
        </p:style>
        <p:txBody>
          <a:bodyPr>
            <a:spAutoFit/>
          </a:bodyPr>
          <a:lstStyle/>
          <a:p>
            <a:pPr fontAlgn="auto">
              <a:spcBef>
                <a:spcPts val="0"/>
              </a:spcBef>
              <a:spcAft>
                <a:spcPts val="0"/>
              </a:spcAft>
              <a:defRPr/>
            </a:pPr>
            <a:r>
              <a:rPr lang="en-US" sz="3200" dirty="0"/>
              <a:t>Through the vast advanced technological world and through Iditarod Insider on Demand, the race is seen and followed by students throughout the United States and the world. These advancements have brought Alaska and Iditarod to classrooms and allow the students to experience the race in real time as if they were on the trail.</a:t>
            </a:r>
          </a:p>
        </p:txBody>
      </p:sp>
    </p:spTree>
  </p:cSld>
  <p:clrMapOvr>
    <a:masterClrMapping/>
  </p:clrMapOvr>
  <p:transition spd="slow">
    <p:newsflash/>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AutoShape 2" descr="cid:908AA73D-94E1-480A-BF76-28755F87F519@cfl.rr.com"/>
          <p:cNvSpPr>
            <a:spLocks noChangeAspect="1" noChangeArrowheads="1"/>
          </p:cNvSpPr>
          <p:nvPr/>
        </p:nvSpPr>
        <p:spPr bwMode="auto">
          <a:xfrm>
            <a:off x="155575" y="-1943100"/>
            <a:ext cx="6124575" cy="4057650"/>
          </a:xfrm>
          <a:prstGeom prst="rect">
            <a:avLst/>
          </a:prstGeom>
          <a:noFill/>
          <a:ln w="9525">
            <a:noFill/>
            <a:miter lim="800000"/>
            <a:headEnd/>
            <a:tailEnd/>
          </a:ln>
        </p:spPr>
        <p:txBody>
          <a:bodyPr/>
          <a:lstStyle/>
          <a:p>
            <a:endParaRPr lang="en-US">
              <a:latin typeface="Tw Cen MT" pitchFamily="34" charset="0"/>
            </a:endParaRPr>
          </a:p>
        </p:txBody>
      </p:sp>
      <p:pic>
        <p:nvPicPr>
          <p:cNvPr id="26627" name="Picture 2" descr="bonnie1.jpg"/>
          <p:cNvPicPr>
            <a:picLocks noChangeAspect="1"/>
          </p:cNvPicPr>
          <p:nvPr/>
        </p:nvPicPr>
        <p:blipFill>
          <a:blip r:embed="rId3"/>
          <a:srcRect/>
          <a:stretch>
            <a:fillRect/>
          </a:stretch>
        </p:blipFill>
        <p:spPr bwMode="auto">
          <a:xfrm>
            <a:off x="-533400" y="0"/>
            <a:ext cx="10150475" cy="6765925"/>
          </a:xfrm>
          <a:prstGeom prst="rect">
            <a:avLst/>
          </a:prstGeom>
          <a:noFill/>
          <a:ln w="9525">
            <a:noFill/>
            <a:miter lim="800000"/>
            <a:headEnd/>
            <a:tailEnd/>
          </a:ln>
        </p:spPr>
      </p:pic>
    </p:spTree>
  </p:cSld>
  <p:clrMapOvr>
    <a:masterClrMapping/>
  </p:clrMapOvr>
  <p:transition spd="slow">
    <p:newsflash/>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Rectangle 3"/>
          <p:cNvSpPr/>
          <p:nvPr/>
        </p:nvSpPr>
        <p:spPr>
          <a:xfrm>
            <a:off x="304800" y="990600"/>
            <a:ext cx="8382000" cy="4031873"/>
          </a:xfrm>
          <a:prstGeom prst="rect">
            <a:avLst/>
          </a:prstGeom>
        </p:spPr>
        <p:style>
          <a:lnRef idx="1">
            <a:schemeClr val="accent4"/>
          </a:lnRef>
          <a:fillRef idx="2">
            <a:schemeClr val="accent4"/>
          </a:fillRef>
          <a:effectRef idx="1">
            <a:schemeClr val="accent4"/>
          </a:effectRef>
          <a:fontRef idx="minor">
            <a:schemeClr val="dk1"/>
          </a:fontRef>
        </p:style>
        <p:txBody>
          <a:bodyPr>
            <a:spAutoFit/>
          </a:bodyPr>
          <a:lstStyle/>
          <a:p>
            <a:pPr fontAlgn="auto">
              <a:spcBef>
                <a:spcPts val="0"/>
              </a:spcBef>
              <a:spcAft>
                <a:spcPts val="0"/>
              </a:spcAft>
              <a:defRPr/>
            </a:pPr>
            <a:r>
              <a:rPr lang="en-US" sz="3200" dirty="0"/>
              <a:t>Teachers across the United States have attended a 9 day educational summer camp to experience the thrill of sled-dog races, learn about the training and care of the dogs, listen to experts in many areas of this race, learn about the culture of Alaska, to strengthen technology skills, and develop a network of communication to facilitate activities that involve all levels of students. </a:t>
            </a:r>
          </a:p>
        </p:txBody>
      </p:sp>
    </p:spTree>
  </p:cSld>
  <p:clrMapOvr>
    <a:masterClrMapping/>
  </p:clrMapOvr>
  <p:transition spd="slow">
    <p:newsflash/>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itle 1"/>
          <p:cNvSpPr>
            <a:spLocks noGrp="1"/>
          </p:cNvSpPr>
          <p:nvPr>
            <p:ph type="title"/>
          </p:nvPr>
        </p:nvSpPr>
        <p:spPr>
          <a:xfrm>
            <a:off x="612775" y="228600"/>
            <a:ext cx="8153400" cy="990600"/>
          </a:xfrm>
        </p:spPr>
        <p:txBody>
          <a:bodyPr/>
          <a:lstStyle/>
          <a:p>
            <a:endParaRPr lang="en-US" smtClean="0"/>
          </a:p>
        </p:txBody>
      </p:sp>
      <p:sp>
        <p:nvSpPr>
          <p:cNvPr id="28675" name="Content Placeholder 2"/>
          <p:cNvSpPr>
            <a:spLocks noGrp="1"/>
          </p:cNvSpPr>
          <p:nvPr>
            <p:ph sz="quarter" idx="1"/>
          </p:nvPr>
        </p:nvSpPr>
        <p:spPr>
          <a:xfrm>
            <a:off x="612775" y="1600200"/>
            <a:ext cx="8153400" cy="4495800"/>
          </a:xfrm>
        </p:spPr>
        <p:txBody>
          <a:bodyPr/>
          <a:lstStyle/>
          <a:p>
            <a:endParaRPr lang="en-US" smtClean="0"/>
          </a:p>
        </p:txBody>
      </p:sp>
      <p:pic>
        <p:nvPicPr>
          <p:cNvPr id="2050" name="Picture 2"/>
          <p:cNvPicPr>
            <a:picLocks noChangeAspect="1" noChangeArrowheads="1"/>
          </p:cNvPicPr>
          <p:nvPr/>
        </p:nvPicPr>
        <p:blipFill>
          <a:blip r:embed="rId3"/>
          <a:srcRect/>
          <a:stretch>
            <a:fillRect/>
          </a:stretch>
        </p:blipFill>
        <p:spPr bwMode="auto">
          <a:xfrm>
            <a:off x="122238" y="0"/>
            <a:ext cx="9021762" cy="6765925"/>
          </a:xfrm>
          <a:prstGeom prst="rect">
            <a:avLst/>
          </a:prstGeom>
          <a:solidFill>
            <a:srgbClr val="000000">
              <a:shade val="95000"/>
            </a:srgbClr>
          </a:solidFill>
          <a:ln w="444500" cap="sq">
            <a:solidFill>
              <a:srgbClr val="000000"/>
            </a:solidFill>
            <a:miter lim="800000"/>
          </a:ln>
          <a:effectLst>
            <a:outerShdw blurRad="254000" dist="190500" dir="2700000" sy="90000" algn="bl" rotWithShape="0">
              <a:srgbClr val="000000">
                <a:alpha val="40000"/>
              </a:srgbClr>
            </a:outerShdw>
          </a:effectLst>
        </p:spPr>
      </p:pic>
    </p:spTree>
  </p:cSld>
  <p:clrMapOvr>
    <a:masterClrMapping/>
  </p:clrMapOvr>
  <p:transition spd="slow">
    <p:newsflash/>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TextBox 4"/>
          <p:cNvSpPr txBox="1"/>
          <p:nvPr/>
        </p:nvSpPr>
        <p:spPr>
          <a:xfrm>
            <a:off x="533400" y="762000"/>
            <a:ext cx="7924800" cy="5078313"/>
          </a:xfrm>
          <a:prstGeom prst="rect">
            <a:avLst/>
          </a:prstGeom>
        </p:spPr>
        <p:style>
          <a:lnRef idx="1">
            <a:schemeClr val="accent4"/>
          </a:lnRef>
          <a:fillRef idx="2">
            <a:schemeClr val="accent4"/>
          </a:fillRef>
          <a:effectRef idx="1">
            <a:schemeClr val="accent4"/>
          </a:effectRef>
          <a:fontRef idx="minor">
            <a:schemeClr val="dk1"/>
          </a:fontRef>
        </p:style>
        <p:txBody>
          <a:bodyPr>
            <a:spAutoFit/>
          </a:bodyPr>
          <a:lstStyle/>
          <a:p>
            <a:pPr fontAlgn="auto">
              <a:spcBef>
                <a:spcPts val="0"/>
              </a:spcBef>
              <a:spcAft>
                <a:spcPts val="0"/>
              </a:spcAft>
              <a:defRPr/>
            </a:pPr>
            <a:r>
              <a:rPr lang="en-US" sz="3200" dirty="0"/>
              <a:t>These advancements have brought Alaska and Iditarod to classrooms allowing students to experience the race as if they were there. </a:t>
            </a:r>
          </a:p>
          <a:p>
            <a:pPr fontAlgn="auto">
              <a:spcBef>
                <a:spcPts val="0"/>
              </a:spcBef>
              <a:spcAft>
                <a:spcPts val="0"/>
              </a:spcAft>
              <a:defRPr/>
            </a:pPr>
            <a:endParaRPr lang="en-US" sz="3200" dirty="0"/>
          </a:p>
          <a:p>
            <a:pPr fontAlgn="auto">
              <a:spcBef>
                <a:spcPts val="0"/>
              </a:spcBef>
              <a:spcAft>
                <a:spcPts val="0"/>
              </a:spcAft>
              <a:defRPr/>
            </a:pPr>
            <a:r>
              <a:rPr lang="en-US" sz="3200" dirty="0"/>
              <a:t>The Iditarod race has one first place winner. </a:t>
            </a:r>
          </a:p>
          <a:p>
            <a:pPr fontAlgn="auto">
              <a:spcBef>
                <a:spcPts val="0"/>
              </a:spcBef>
              <a:spcAft>
                <a:spcPts val="0"/>
              </a:spcAft>
              <a:defRPr/>
            </a:pPr>
            <a:endParaRPr lang="en-US" sz="3200" dirty="0"/>
          </a:p>
          <a:p>
            <a:pPr fontAlgn="auto">
              <a:spcBef>
                <a:spcPts val="0"/>
              </a:spcBef>
              <a:spcAft>
                <a:spcPts val="0"/>
              </a:spcAft>
              <a:defRPr/>
            </a:pPr>
            <a:r>
              <a:rPr lang="en-US" sz="3200" dirty="0"/>
              <a:t>The educational camp has a team of first place winners going back to their schools and opening the race to their school communities.</a:t>
            </a:r>
          </a:p>
          <a:p>
            <a:pPr fontAlgn="auto">
              <a:spcBef>
                <a:spcPts val="0"/>
              </a:spcBef>
              <a:spcAft>
                <a:spcPts val="0"/>
              </a:spcAft>
              <a:defRPr/>
            </a:pPr>
            <a:endParaRPr lang="en-US" dirty="0"/>
          </a:p>
          <a:p>
            <a:pPr fontAlgn="auto">
              <a:spcBef>
                <a:spcPts val="0"/>
              </a:spcBef>
              <a:spcAft>
                <a:spcPts val="0"/>
              </a:spcAft>
              <a:defRPr/>
            </a:pPr>
            <a:endParaRPr lang="en-US" dirty="0"/>
          </a:p>
        </p:txBody>
      </p:sp>
    </p:spTree>
  </p:cSld>
  <p:clrMapOvr>
    <a:masterClrMapping/>
  </p:clrMapOvr>
  <p:transition spd="slow">
    <p:newsflash/>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itle 1"/>
          <p:cNvSpPr>
            <a:spLocks noGrp="1"/>
          </p:cNvSpPr>
          <p:nvPr>
            <p:ph type="title"/>
          </p:nvPr>
        </p:nvSpPr>
        <p:spPr>
          <a:xfrm>
            <a:off x="612775" y="228600"/>
            <a:ext cx="8153400" cy="990600"/>
          </a:xfrm>
        </p:spPr>
        <p:txBody>
          <a:bodyPr/>
          <a:lstStyle/>
          <a:p>
            <a:endParaRPr lang="en-US" smtClean="0"/>
          </a:p>
        </p:txBody>
      </p:sp>
      <p:pic>
        <p:nvPicPr>
          <p:cNvPr id="1026" name="Picture 2"/>
          <p:cNvPicPr>
            <a:picLocks noGrp="1" noChangeAspect="1" noChangeArrowheads="1"/>
          </p:cNvPicPr>
          <p:nvPr>
            <p:ph sz="quarter" idx="1"/>
          </p:nvPr>
        </p:nvPicPr>
        <p:blipFill>
          <a:blip r:embed="rId3"/>
          <a:srcRect/>
          <a:stretch>
            <a:fillRect/>
          </a:stretch>
        </p:blipFill>
        <p:spPr>
          <a:xfrm>
            <a:off x="152400" y="365125"/>
            <a:ext cx="8656638" cy="6492875"/>
          </a:xfrm>
          <a:solidFill>
            <a:srgbClr val="000000">
              <a:shade val="95000"/>
            </a:srgbClr>
          </a:solidFill>
          <a:ln w="444500" cap="sq">
            <a:solidFill>
              <a:srgbClr val="000000"/>
            </a:solidFill>
          </a:ln>
          <a:effectLst>
            <a:outerShdw blurRad="254000" dist="190500" dir="2700000" sy="90000" algn="bl" rotWithShape="0">
              <a:srgbClr val="000000">
                <a:alpha val="40000"/>
              </a:srgbClr>
            </a:outerShdw>
          </a:effectLst>
        </p:spPr>
      </p:pic>
    </p:spTree>
  </p:cSld>
  <p:clrMapOvr>
    <a:masterClrMapping/>
  </p:clrMapOvr>
  <p:transition spd="slow">
    <p:newsflash/>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762000" y="762000"/>
            <a:ext cx="7315200" cy="4191000"/>
          </a:xfrm>
          <a:prstGeom prst="rect">
            <a:avLst/>
          </a:prstGeom>
        </p:spPr>
        <p:style>
          <a:lnRef idx="1">
            <a:schemeClr val="accent4"/>
          </a:lnRef>
          <a:fillRef idx="2">
            <a:schemeClr val="accent4"/>
          </a:fillRef>
          <a:effectRef idx="1">
            <a:schemeClr val="accent4"/>
          </a:effectRef>
          <a:fontRef idx="minor">
            <a:schemeClr val="dk1"/>
          </a:fontRef>
        </p:style>
        <p:txBody>
          <a:bodyPr wrap="square">
            <a:spAutoFit/>
          </a:bodyPr>
          <a:lstStyle/>
          <a:p>
            <a:pPr fontAlgn="auto">
              <a:spcBef>
                <a:spcPts val="0"/>
              </a:spcBef>
              <a:spcAft>
                <a:spcPts val="0"/>
              </a:spcAft>
              <a:defRPr/>
            </a:pPr>
            <a:r>
              <a:rPr lang="en-US" sz="3200" dirty="0"/>
              <a:t>Iditarod has a ‘first place team of winners’ comprised of students around the world who develop a life long interest in Alaska and become dedicated race fans, volunteers, business owners who will become race sponsors, and perhaps some of them will become mushers on the Iditarod Trail --- our kids are the future of the race.</a:t>
            </a:r>
          </a:p>
        </p:txBody>
      </p:sp>
    </p:spTree>
  </p:cSld>
  <p:clrMapOvr>
    <a:masterClrMapping/>
  </p:clrMapOvr>
  <p:transition spd="slow">
    <p:newsflash/>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Mini-Iditarod 2009 017.jpg"/>
          <p:cNvPicPr>
            <a:picLocks noChangeAspect="1"/>
          </p:cNvPicPr>
          <p:nvPr/>
        </p:nvPicPr>
        <p:blipFill>
          <a:blip r:embed="rId3"/>
          <a:stretch>
            <a:fillRect/>
          </a:stretch>
        </p:blipFill>
        <p:spPr>
          <a:xfrm>
            <a:off x="0" y="0"/>
            <a:ext cx="9144000" cy="6858000"/>
          </a:xfrm>
          <a:prstGeom prst="rect">
            <a:avLst/>
          </a:prstGeom>
          <a:ln w="127000" cap="sq">
            <a:solidFill>
              <a:srgbClr val="000000"/>
            </a:solidFill>
            <a:miter lim="800000"/>
          </a:ln>
          <a:effectLst>
            <a:outerShdw blurRad="57150" dist="50800" dir="2700000" algn="tl" rotWithShape="0">
              <a:srgbClr val="000000">
                <a:alpha val="40000"/>
              </a:srgbClr>
            </a:outerShdw>
          </a:effectLst>
        </p:spPr>
      </p:pic>
      <p:sp>
        <p:nvSpPr>
          <p:cNvPr id="5" name="TextBox 4"/>
          <p:cNvSpPr txBox="1"/>
          <p:nvPr/>
        </p:nvSpPr>
        <p:spPr>
          <a:xfrm>
            <a:off x="0" y="5867400"/>
            <a:ext cx="2971800" cy="923925"/>
          </a:xfrm>
          <a:prstGeom prst="rect">
            <a:avLst/>
          </a:prstGeom>
        </p:spPr>
        <p:style>
          <a:lnRef idx="2">
            <a:schemeClr val="dk1"/>
          </a:lnRef>
          <a:fillRef idx="1">
            <a:schemeClr val="lt1"/>
          </a:fillRef>
          <a:effectRef idx="0">
            <a:schemeClr val="dk1"/>
          </a:effectRef>
          <a:fontRef idx="minor">
            <a:schemeClr val="dk1"/>
          </a:fontRef>
        </p:style>
        <p:txBody>
          <a:bodyPr>
            <a:spAutoFit/>
          </a:bodyPr>
          <a:lstStyle/>
          <a:p>
            <a:pPr fontAlgn="auto">
              <a:spcBef>
                <a:spcPts val="0"/>
              </a:spcBef>
              <a:spcAft>
                <a:spcPts val="0"/>
              </a:spcAft>
              <a:defRPr/>
            </a:pPr>
            <a:r>
              <a:rPr lang="en-US" dirty="0"/>
              <a:t>Wheeled cart used by students in an </a:t>
            </a:r>
            <a:r>
              <a:rPr lang="en-US" dirty="0" err="1"/>
              <a:t>Idita</a:t>
            </a:r>
            <a:r>
              <a:rPr lang="en-US" dirty="0"/>
              <a:t>-Race in North Carolina</a:t>
            </a:r>
          </a:p>
        </p:txBody>
      </p:sp>
    </p:spTree>
  </p:cSld>
  <p:clrMapOvr>
    <a:masterClrMapping/>
  </p:clrMapOvr>
  <p:transition spd="slow">
    <p:newsflash/>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 name="Picture 3" descr="6-4-2009 2;06;51 PM.jpg"/>
          <p:cNvPicPr>
            <a:picLocks noChangeAspect="1"/>
          </p:cNvPicPr>
          <p:nvPr/>
        </p:nvPicPr>
        <p:blipFill>
          <a:blip r:embed="rId3"/>
          <a:stretch>
            <a:fillRect/>
          </a:stretch>
        </p:blipFill>
        <p:spPr>
          <a:xfrm>
            <a:off x="2438400" y="228600"/>
            <a:ext cx="4765040" cy="6400800"/>
          </a:xfrm>
          <a:prstGeom prst="rect">
            <a:avLst/>
          </a:prstGeom>
          <a:ln w="228600" cap="sq" cmpd="thickThin">
            <a:solidFill>
              <a:srgbClr val="000000"/>
            </a:solidFill>
            <a:prstDash val="solid"/>
            <a:miter lim="800000"/>
          </a:ln>
          <a:effectLst>
            <a:innerShdw blurRad="76200">
              <a:srgbClr val="000000"/>
            </a:innerShdw>
          </a:effectLst>
        </p:spPr>
      </p:pic>
    </p:spTree>
  </p:cSld>
  <p:clrMapOvr>
    <a:masterClrMapping/>
  </p:clrMapOvr>
  <p:transition spd="slow">
    <p:newsflash/>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3"/>
          <a:srcRect/>
          <a:stretch>
            <a:fillRect/>
          </a:stretch>
        </p:blipFill>
        <p:spPr bwMode="auto">
          <a:xfrm>
            <a:off x="0" y="0"/>
            <a:ext cx="8656638" cy="11541125"/>
          </a:xfrm>
          <a:prstGeom prst="rect">
            <a:avLst/>
          </a:prstGeom>
          <a:solidFill>
            <a:srgbClr val="000000">
              <a:shade val="95000"/>
            </a:srgbClr>
          </a:solidFill>
          <a:ln w="444500" cap="sq">
            <a:solidFill>
              <a:srgbClr val="000000"/>
            </a:solidFill>
            <a:miter lim="800000"/>
          </a:ln>
          <a:effectLst>
            <a:outerShdw blurRad="254000" dist="190500" dir="2700000" sy="90000" algn="bl" rotWithShape="0">
              <a:srgbClr val="000000">
                <a:alpha val="40000"/>
              </a:srgbClr>
            </a:outerShdw>
          </a:effectLst>
        </p:spPr>
      </p:pic>
    </p:spTree>
  </p:cSld>
  <p:clrMapOvr>
    <a:masterClrMapping/>
  </p:clrMapOvr>
  <p:transition spd="slow">
    <p:newsflash/>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85800" y="914400"/>
            <a:ext cx="7696200" cy="4524315"/>
          </a:xfrm>
          <a:prstGeom prst="rect">
            <a:avLst/>
          </a:prstGeom>
          <a:noFill/>
        </p:spPr>
        <p:txBody>
          <a:bodyPr wrap="square" rtlCol="0">
            <a:spAutoFit/>
          </a:bodyPr>
          <a:lstStyle/>
          <a:p>
            <a:r>
              <a:rPr lang="en-US" sz="3600" dirty="0" smtClean="0"/>
              <a:t>Special thanks to Linda Moreno, Florida, for her inspirational comments and </a:t>
            </a:r>
            <a:r>
              <a:rPr lang="en-US" sz="3600" dirty="0" smtClean="0"/>
              <a:t>to educators from around </a:t>
            </a:r>
            <a:r>
              <a:rPr lang="en-US" sz="3600" dirty="0" smtClean="0"/>
              <a:t>the world who have contributed to this </a:t>
            </a:r>
            <a:r>
              <a:rPr lang="en-US" sz="3600" dirty="0" smtClean="0"/>
              <a:t>presentation</a:t>
            </a:r>
            <a:r>
              <a:rPr lang="en-US" sz="3600" dirty="0" smtClean="0"/>
              <a:t> </a:t>
            </a:r>
            <a:r>
              <a:rPr lang="en-US" sz="3600" dirty="0" smtClean="0"/>
              <a:t>and to the development of content driven curriculum </a:t>
            </a:r>
            <a:r>
              <a:rPr lang="en-US" sz="3600" smtClean="0"/>
              <a:t>that impacts teaching and learning.</a:t>
            </a:r>
            <a:r>
              <a:rPr lang="en-US" sz="3600" smtClean="0"/>
              <a:t> </a:t>
            </a:r>
            <a:endParaRPr lang="en-US" sz="3600" dirty="0"/>
          </a:p>
        </p:txBody>
      </p:sp>
    </p:spTree>
  </p:cSld>
  <p:clrMapOvr>
    <a:masterClrMapping/>
  </p:clrMapOvr>
  <p:transition spd="slow">
    <p:newsflash/>
  </p:transition>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5362" name="Picture 3" descr="Mini-Iditarod 2009 079.jpg"/>
          <p:cNvPicPr>
            <a:picLocks noChangeAspect="1"/>
          </p:cNvPicPr>
          <p:nvPr/>
        </p:nvPicPr>
        <p:blipFill>
          <a:blip r:embed="rId3"/>
          <a:srcRect/>
          <a:stretch>
            <a:fillRect/>
          </a:stretch>
        </p:blipFill>
        <p:spPr bwMode="auto">
          <a:xfrm>
            <a:off x="381000" y="533400"/>
            <a:ext cx="8339138" cy="5578475"/>
          </a:xfrm>
          <a:prstGeom prst="rect">
            <a:avLst/>
          </a:prstGeom>
          <a:noFill/>
          <a:ln w="9525">
            <a:noFill/>
            <a:miter lim="800000"/>
            <a:headEnd/>
            <a:tailEnd/>
          </a:ln>
        </p:spPr>
      </p:pic>
      <p:sp>
        <p:nvSpPr>
          <p:cNvPr id="5" name="TextBox 4"/>
          <p:cNvSpPr txBox="1"/>
          <p:nvPr/>
        </p:nvSpPr>
        <p:spPr>
          <a:xfrm>
            <a:off x="2667000" y="1066800"/>
            <a:ext cx="4495800" cy="584200"/>
          </a:xfrm>
          <a:prstGeom prst="rect">
            <a:avLst/>
          </a:prstGeom>
        </p:spPr>
        <p:style>
          <a:lnRef idx="2">
            <a:schemeClr val="dk1"/>
          </a:lnRef>
          <a:fillRef idx="1">
            <a:schemeClr val="lt1"/>
          </a:fillRef>
          <a:effectRef idx="0">
            <a:schemeClr val="dk1"/>
          </a:effectRef>
          <a:fontRef idx="minor">
            <a:schemeClr val="dk1"/>
          </a:fontRef>
        </p:style>
        <p:txBody>
          <a:bodyPr>
            <a:spAutoFit/>
          </a:bodyPr>
          <a:lstStyle/>
          <a:p>
            <a:pPr fontAlgn="auto">
              <a:spcBef>
                <a:spcPts val="0"/>
              </a:spcBef>
              <a:spcAft>
                <a:spcPts val="0"/>
              </a:spcAft>
              <a:defRPr/>
            </a:pPr>
            <a:r>
              <a:rPr lang="en-US" sz="3200" dirty="0"/>
              <a:t>Students in North Carolina</a:t>
            </a:r>
          </a:p>
        </p:txBody>
      </p:sp>
    </p:spTree>
  </p:cSld>
  <p:clrMapOvr>
    <a:masterClrMapping/>
  </p:clrMapOvr>
  <p:transition spd="slow">
    <p:newsflash/>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TextBox 4"/>
          <p:cNvSpPr txBox="1"/>
          <p:nvPr/>
        </p:nvSpPr>
        <p:spPr>
          <a:xfrm>
            <a:off x="228600" y="685800"/>
            <a:ext cx="8763000" cy="5262979"/>
          </a:xfrm>
          <a:prstGeom prst="rect">
            <a:avLst/>
          </a:prstGeom>
        </p:spPr>
        <p:style>
          <a:lnRef idx="1">
            <a:schemeClr val="accent4"/>
          </a:lnRef>
          <a:fillRef idx="2">
            <a:schemeClr val="accent4"/>
          </a:fillRef>
          <a:effectRef idx="1">
            <a:schemeClr val="accent4"/>
          </a:effectRef>
          <a:fontRef idx="minor">
            <a:schemeClr val="dk1"/>
          </a:fontRef>
        </p:style>
        <p:txBody>
          <a:bodyPr>
            <a:spAutoFit/>
          </a:bodyPr>
          <a:lstStyle/>
          <a:p>
            <a:pPr fontAlgn="auto">
              <a:spcBef>
                <a:spcPts val="0"/>
              </a:spcBef>
              <a:spcAft>
                <a:spcPts val="0"/>
              </a:spcAft>
              <a:defRPr/>
            </a:pPr>
            <a:endParaRPr lang="en-US" sz="2400" dirty="0"/>
          </a:p>
          <a:p>
            <a:pPr fontAlgn="auto">
              <a:spcBef>
                <a:spcPts val="0"/>
              </a:spcBef>
              <a:spcAft>
                <a:spcPts val="0"/>
              </a:spcAft>
              <a:defRPr/>
            </a:pPr>
            <a:r>
              <a:rPr lang="en-US" sz="3200" dirty="0"/>
              <a:t>The educational component of the Iditarod race may be one of the most unique educational programs in the world because </a:t>
            </a:r>
            <a:r>
              <a:rPr lang="en-US" sz="3200" u="sng" dirty="0"/>
              <a:t>it is used in all educational settings: preschool, public, private, home-school, and university classrooms as well as well as programs outside the school such as summer camps, summer library programs, residential treatment facilities, and even adult wellness and fitness programs.  It is used year round---  not just during the race.</a:t>
            </a:r>
          </a:p>
          <a:p>
            <a:pPr fontAlgn="auto">
              <a:spcBef>
                <a:spcPts val="0"/>
              </a:spcBef>
              <a:spcAft>
                <a:spcPts val="0"/>
              </a:spcAft>
              <a:defRPr/>
            </a:pPr>
            <a:endParaRPr lang="en-US" sz="2400" dirty="0"/>
          </a:p>
        </p:txBody>
      </p:sp>
    </p:spTree>
  </p:cSld>
  <p:clrMapOvr>
    <a:masterClrMapping/>
  </p:clrMapOvr>
  <p:transition spd="slow">
    <p:newsflash/>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3" descr="016.jpg"/>
          <p:cNvPicPr>
            <a:picLocks noChangeAspect="1"/>
          </p:cNvPicPr>
          <p:nvPr/>
        </p:nvPicPr>
        <p:blipFill>
          <a:blip r:embed="rId3"/>
          <a:srcRect/>
          <a:stretch>
            <a:fillRect/>
          </a:stretch>
        </p:blipFill>
        <p:spPr bwMode="auto">
          <a:xfrm>
            <a:off x="0" y="0"/>
            <a:ext cx="9144000" cy="6858000"/>
          </a:xfrm>
          <a:prstGeom prst="rect">
            <a:avLst/>
          </a:prstGeom>
          <a:noFill/>
          <a:ln w="9525">
            <a:noFill/>
            <a:miter lim="800000"/>
            <a:headEnd/>
            <a:tailEnd/>
          </a:ln>
        </p:spPr>
      </p:pic>
      <p:sp>
        <p:nvSpPr>
          <p:cNvPr id="4" name="TextBox 3"/>
          <p:cNvSpPr txBox="1"/>
          <p:nvPr/>
        </p:nvSpPr>
        <p:spPr>
          <a:xfrm>
            <a:off x="1143000" y="6096000"/>
            <a:ext cx="4191000" cy="646113"/>
          </a:xfrm>
          <a:prstGeom prst="rect">
            <a:avLst/>
          </a:prstGeom>
        </p:spPr>
        <p:style>
          <a:lnRef idx="2">
            <a:schemeClr val="dk1"/>
          </a:lnRef>
          <a:fillRef idx="1">
            <a:schemeClr val="lt1"/>
          </a:fillRef>
          <a:effectRef idx="0">
            <a:schemeClr val="dk1"/>
          </a:effectRef>
          <a:fontRef idx="minor">
            <a:schemeClr val="dk1"/>
          </a:fontRef>
        </p:style>
        <p:txBody>
          <a:bodyPr>
            <a:spAutoFit/>
          </a:bodyPr>
          <a:lstStyle/>
          <a:p>
            <a:pPr fontAlgn="auto">
              <a:spcBef>
                <a:spcPts val="0"/>
              </a:spcBef>
              <a:spcAft>
                <a:spcPts val="0"/>
              </a:spcAft>
              <a:defRPr/>
            </a:pPr>
            <a:r>
              <a:rPr lang="en-US" sz="3600" dirty="0"/>
              <a:t>Preschool students</a:t>
            </a:r>
          </a:p>
        </p:txBody>
      </p:sp>
    </p:spTree>
  </p:cSld>
  <p:clrMapOvr>
    <a:masterClrMapping/>
  </p:clrMapOvr>
  <p:transition spd="slow">
    <p:newsflash/>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Rectangle 3"/>
          <p:cNvSpPr/>
          <p:nvPr/>
        </p:nvSpPr>
        <p:spPr>
          <a:xfrm>
            <a:off x="457200" y="914400"/>
            <a:ext cx="8305800" cy="4524315"/>
          </a:xfrm>
          <a:prstGeom prst="rect">
            <a:avLst/>
          </a:prstGeom>
        </p:spPr>
        <p:style>
          <a:lnRef idx="1">
            <a:schemeClr val="accent4"/>
          </a:lnRef>
          <a:fillRef idx="2">
            <a:schemeClr val="accent4"/>
          </a:fillRef>
          <a:effectRef idx="1">
            <a:schemeClr val="accent4"/>
          </a:effectRef>
          <a:fontRef idx="minor">
            <a:schemeClr val="dk1"/>
          </a:fontRef>
        </p:style>
        <p:txBody>
          <a:bodyPr>
            <a:spAutoFit/>
          </a:bodyPr>
          <a:lstStyle/>
          <a:p>
            <a:pPr fontAlgn="auto">
              <a:spcBef>
                <a:spcPts val="0"/>
              </a:spcBef>
              <a:spcAft>
                <a:spcPts val="0"/>
              </a:spcAft>
              <a:defRPr/>
            </a:pPr>
            <a:r>
              <a:rPr lang="en-US" sz="3200" dirty="0"/>
              <a:t>The creativity of teachers in implementing our information and our lessons cannot be praised enough.</a:t>
            </a:r>
          </a:p>
          <a:p>
            <a:pPr fontAlgn="auto">
              <a:spcBef>
                <a:spcPts val="0"/>
              </a:spcBef>
              <a:spcAft>
                <a:spcPts val="0"/>
              </a:spcAft>
              <a:defRPr/>
            </a:pPr>
            <a:endParaRPr lang="en-US" sz="3200" dirty="0"/>
          </a:p>
          <a:p>
            <a:pPr fontAlgn="auto">
              <a:spcBef>
                <a:spcPts val="0"/>
              </a:spcBef>
              <a:spcAft>
                <a:spcPts val="0"/>
              </a:spcAft>
              <a:defRPr/>
            </a:pPr>
            <a:r>
              <a:rPr lang="en-US" sz="3200" dirty="0"/>
              <a:t>The race and our lessons allow these professionals to think "out of the box"  to teach students to set goals and dreams and to excel academically.  In return, these teachers and students are an important part of the future of the race--- </a:t>
            </a:r>
          </a:p>
        </p:txBody>
      </p:sp>
    </p:spTree>
  </p:cSld>
  <p:clrMapOvr>
    <a:masterClrMapping/>
  </p:clrMapOvr>
  <p:transition spd="slow">
    <p:newsflash/>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Picture 1" descr="bonnieclasspicture.jpg"/>
          <p:cNvPicPr>
            <a:picLocks noChangeAspect="1"/>
          </p:cNvPicPr>
          <p:nvPr/>
        </p:nvPicPr>
        <p:blipFill>
          <a:blip r:embed="rId3"/>
          <a:stretch>
            <a:fillRect/>
          </a:stretch>
        </p:blipFill>
        <p:spPr>
          <a:xfrm>
            <a:off x="0" y="381000"/>
            <a:ext cx="9051925" cy="6035675"/>
          </a:xfrm>
          <a:prstGeom prst="rect">
            <a:avLst/>
          </a:prstGeom>
          <a:solidFill>
            <a:srgbClr val="000000">
              <a:shade val="95000"/>
            </a:srgbClr>
          </a:solidFill>
          <a:ln w="444500" cap="sq">
            <a:solidFill>
              <a:srgbClr val="000000"/>
            </a:solidFill>
            <a:miter lim="800000"/>
          </a:ln>
          <a:effectLst>
            <a:outerShdw blurRad="254000" dist="190500" dir="2700000" sy="90000" algn="bl" rotWithShape="0">
              <a:srgbClr val="000000">
                <a:alpha val="40000"/>
              </a:srgbClr>
            </a:outerShdw>
          </a:effectLst>
        </p:spPr>
      </p:pic>
      <p:sp>
        <p:nvSpPr>
          <p:cNvPr id="3" name="TextBox 2"/>
          <p:cNvSpPr txBox="1"/>
          <p:nvPr/>
        </p:nvSpPr>
        <p:spPr>
          <a:xfrm>
            <a:off x="0" y="5638800"/>
            <a:ext cx="9144000" cy="830263"/>
          </a:xfrm>
          <a:prstGeom prst="rect">
            <a:avLst/>
          </a:prstGeom>
        </p:spPr>
        <p:style>
          <a:lnRef idx="2">
            <a:schemeClr val="dk1"/>
          </a:lnRef>
          <a:fillRef idx="1">
            <a:schemeClr val="lt1"/>
          </a:fillRef>
          <a:effectRef idx="0">
            <a:schemeClr val="dk1"/>
          </a:effectRef>
          <a:fontRef idx="minor">
            <a:schemeClr val="dk1"/>
          </a:fontRef>
        </p:style>
        <p:txBody>
          <a:bodyPr>
            <a:spAutoFit/>
          </a:bodyPr>
          <a:lstStyle/>
          <a:p>
            <a:pPr fontAlgn="auto">
              <a:spcBef>
                <a:spcPts val="0"/>
              </a:spcBef>
              <a:spcAft>
                <a:spcPts val="0"/>
              </a:spcAft>
              <a:defRPr/>
            </a:pPr>
            <a:r>
              <a:rPr lang="en-US" sz="2400" dirty="0"/>
              <a:t>Students in Florida:  Each parent purchased an Iditarod shirt from the store.  Students wore them each day of the race. </a:t>
            </a:r>
          </a:p>
        </p:txBody>
      </p:sp>
    </p:spTree>
  </p:cSld>
  <p:clrMapOvr>
    <a:masterClrMapping/>
  </p:clrMapOvr>
  <p:transition spd="slow">
    <p:newsflash/>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Box 3"/>
          <p:cNvSpPr txBox="1"/>
          <p:nvPr/>
        </p:nvSpPr>
        <p:spPr>
          <a:xfrm>
            <a:off x="685800" y="381000"/>
            <a:ext cx="7924800" cy="5570756"/>
          </a:xfrm>
          <a:prstGeom prst="rect">
            <a:avLst/>
          </a:prstGeom>
        </p:spPr>
        <p:style>
          <a:lnRef idx="1">
            <a:schemeClr val="accent4"/>
          </a:lnRef>
          <a:fillRef idx="2">
            <a:schemeClr val="accent4"/>
          </a:fillRef>
          <a:effectRef idx="1">
            <a:schemeClr val="accent4"/>
          </a:effectRef>
          <a:fontRef idx="minor">
            <a:schemeClr val="dk1"/>
          </a:fontRef>
        </p:style>
        <p:txBody>
          <a:bodyPr>
            <a:spAutoFit/>
          </a:bodyPr>
          <a:lstStyle/>
          <a:p>
            <a:pPr fontAlgn="auto">
              <a:spcBef>
                <a:spcPts val="0"/>
              </a:spcBef>
              <a:spcAft>
                <a:spcPts val="0"/>
              </a:spcAft>
              <a:defRPr/>
            </a:pPr>
            <a:r>
              <a:rPr lang="en-US" sz="3200" dirty="0"/>
              <a:t>The Iditarod: the most incredible challenge of Mother Nature, mushers and canines in March.</a:t>
            </a:r>
          </a:p>
          <a:p>
            <a:pPr fontAlgn="auto">
              <a:spcBef>
                <a:spcPts val="0"/>
              </a:spcBef>
              <a:spcAft>
                <a:spcPts val="0"/>
              </a:spcAft>
              <a:defRPr/>
            </a:pPr>
            <a:endParaRPr lang="en-US" sz="3200" dirty="0"/>
          </a:p>
          <a:p>
            <a:pPr fontAlgn="auto">
              <a:spcBef>
                <a:spcPts val="0"/>
              </a:spcBef>
              <a:spcAft>
                <a:spcPts val="0"/>
              </a:spcAft>
              <a:defRPr/>
            </a:pPr>
            <a:r>
              <a:rPr lang="en-US" sz="3200" dirty="0"/>
              <a:t> In the educational world the Iditarod race is utilized throughout the whole year to challenge students to meet their academic goals/state standards by providing teachers a tool that allows a practical, real life event that encompasses all subject areas---    science, math, technology.  .  .  .  </a:t>
            </a:r>
          </a:p>
          <a:p>
            <a:pPr fontAlgn="auto">
              <a:spcBef>
                <a:spcPts val="0"/>
              </a:spcBef>
              <a:spcAft>
                <a:spcPts val="0"/>
              </a:spcAft>
              <a:defRPr/>
            </a:pPr>
            <a:endParaRPr lang="en-US" dirty="0"/>
          </a:p>
          <a:p>
            <a:pPr fontAlgn="auto">
              <a:spcBef>
                <a:spcPts val="0"/>
              </a:spcBef>
              <a:spcAft>
                <a:spcPts val="0"/>
              </a:spcAft>
              <a:defRPr/>
            </a:pPr>
            <a:r>
              <a:rPr lang="en-US" dirty="0"/>
              <a:t> </a:t>
            </a:r>
          </a:p>
        </p:txBody>
      </p:sp>
    </p:spTree>
  </p:cSld>
  <p:clrMapOvr>
    <a:masterClrMapping/>
  </p:clrMapOvr>
  <p:transition spd="slow">
    <p:newsflash/>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0" name="Picture 2" descr="2005_0614Iditarod0011.JPG"/>
          <p:cNvPicPr>
            <a:picLocks noChangeAspect="1"/>
          </p:cNvPicPr>
          <p:nvPr/>
        </p:nvPicPr>
        <p:blipFill>
          <a:blip r:embed="rId3"/>
          <a:srcRect/>
          <a:stretch>
            <a:fillRect/>
          </a:stretch>
        </p:blipFill>
        <p:spPr bwMode="auto">
          <a:xfrm>
            <a:off x="152400" y="152400"/>
            <a:ext cx="9509125" cy="7132638"/>
          </a:xfrm>
          <a:prstGeom prst="rect">
            <a:avLst/>
          </a:prstGeom>
          <a:solidFill>
            <a:srgbClr val="000000">
              <a:shade val="95000"/>
            </a:srgbClr>
          </a:solidFill>
          <a:ln w="444500" cap="sq">
            <a:solidFill>
              <a:srgbClr val="000000"/>
            </a:solidFill>
            <a:miter lim="800000"/>
          </a:ln>
          <a:effectLst>
            <a:outerShdw blurRad="254000" dist="190500" dir="2700000" sy="90000" algn="bl" rotWithShape="0">
              <a:srgbClr val="000000">
                <a:alpha val="40000"/>
              </a:srgbClr>
            </a:outerShdw>
          </a:effectLst>
        </p:spPr>
      </p:pic>
      <p:sp>
        <p:nvSpPr>
          <p:cNvPr id="3" name="TextBox 2"/>
          <p:cNvSpPr txBox="1"/>
          <p:nvPr/>
        </p:nvSpPr>
        <p:spPr>
          <a:xfrm>
            <a:off x="2057400" y="609600"/>
            <a:ext cx="3962400" cy="584200"/>
          </a:xfrm>
          <a:prstGeom prst="rect">
            <a:avLst/>
          </a:prstGeom>
        </p:spPr>
        <p:style>
          <a:lnRef idx="2">
            <a:schemeClr val="dk1"/>
          </a:lnRef>
          <a:fillRef idx="1">
            <a:schemeClr val="lt1"/>
          </a:fillRef>
          <a:effectRef idx="0">
            <a:schemeClr val="dk1"/>
          </a:effectRef>
          <a:fontRef idx="minor">
            <a:schemeClr val="dk1"/>
          </a:fontRef>
        </p:style>
        <p:txBody>
          <a:bodyPr>
            <a:spAutoFit/>
          </a:bodyPr>
          <a:lstStyle/>
          <a:p>
            <a:pPr fontAlgn="auto">
              <a:spcBef>
                <a:spcPts val="0"/>
              </a:spcBef>
              <a:spcAft>
                <a:spcPts val="0"/>
              </a:spcAft>
              <a:defRPr/>
            </a:pPr>
            <a:r>
              <a:rPr lang="en-US" sz="3200" dirty="0"/>
              <a:t>Elementary Students</a:t>
            </a:r>
          </a:p>
        </p:txBody>
      </p:sp>
    </p:spTree>
  </p:cSld>
  <p:clrMapOvr>
    <a:masterClrMapping/>
  </p:clrMapOvr>
  <p:transition spd="slow">
    <p:newsflash/>
  </p:transition>
  <p:timing>
    <p:tnLst>
      <p:par>
        <p:cTn id="1" dur="indefinite" restart="never" nodeType="tmRoot"/>
      </p:par>
    </p:tn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Median">
  <a:themeElements>
    <a:clrScheme name="Median">
      <a:dk1>
        <a:sysClr val="windowText" lastClr="000000"/>
      </a:dk1>
      <a:lt1>
        <a:sysClr val="window" lastClr="FFFFFF"/>
      </a:lt1>
      <a:dk2>
        <a:srgbClr val="775F55"/>
      </a:dk2>
      <a:lt2>
        <a:srgbClr val="EBDDC3"/>
      </a:lt2>
      <a:accent1>
        <a:srgbClr val="94B6D2"/>
      </a:accent1>
      <a:accent2>
        <a:srgbClr val="DD8047"/>
      </a:accent2>
      <a:accent3>
        <a:srgbClr val="A5AB81"/>
      </a:accent3>
      <a:accent4>
        <a:srgbClr val="D8B25C"/>
      </a:accent4>
      <a:accent5>
        <a:srgbClr val="7BA79D"/>
      </a:accent5>
      <a:accent6>
        <a:srgbClr val="968C8C"/>
      </a:accent6>
      <a:hlink>
        <a:srgbClr val="F7B615"/>
      </a:hlink>
      <a:folHlink>
        <a:srgbClr val="704404"/>
      </a:folHlink>
    </a:clrScheme>
    <a:fontScheme name="Median">
      <a:majorFont>
        <a:latin typeface="Tw Cen MT"/>
        <a:ea typeface=""/>
        <a:cs typeface=""/>
        <a:font script="Grek" typeface="Calibri"/>
        <a:font script="Cyrl" typeface="Calibri"/>
        <a:font script="Jpan" typeface="HGPｺﾞｼｯｸE"/>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Tw Cen MT"/>
        <a:ea typeface=""/>
        <a:cs typeface=""/>
        <a:font script="Grek" typeface="Calibri"/>
        <a:font script="Cyrl" typeface="Calibri"/>
        <a:font script="Jpan" typeface="HGPｺﾞｼｯｸE"/>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Metro">
      <a:fillStyleLst>
        <a:solidFill>
          <a:schemeClr val="phClr"/>
        </a:solidFill>
        <a:gradFill rotWithShape="1">
          <a:gsLst>
            <a:gs pos="0">
              <a:schemeClr val="phClr">
                <a:tint val="25000"/>
                <a:satMod val="125000"/>
              </a:schemeClr>
            </a:gs>
            <a:gs pos="40000">
              <a:schemeClr val="phClr">
                <a:tint val="55000"/>
                <a:satMod val="130000"/>
              </a:schemeClr>
            </a:gs>
            <a:gs pos="50000">
              <a:schemeClr val="phClr">
                <a:tint val="59000"/>
                <a:satMod val="130000"/>
              </a:schemeClr>
            </a:gs>
            <a:gs pos="65000">
              <a:schemeClr val="phClr">
                <a:tint val="55000"/>
                <a:satMod val="130000"/>
              </a:schemeClr>
            </a:gs>
            <a:gs pos="100000">
              <a:schemeClr val="phClr">
                <a:tint val="20000"/>
                <a:satMod val="125000"/>
              </a:schemeClr>
            </a:gs>
          </a:gsLst>
          <a:lin ang="5400000" scaled="0"/>
        </a:gradFill>
        <a:gradFill rotWithShape="1">
          <a:gsLst>
            <a:gs pos="0">
              <a:schemeClr val="phClr">
                <a:tint val="48000"/>
                <a:satMod val="138000"/>
              </a:schemeClr>
            </a:gs>
            <a:gs pos="25000">
              <a:schemeClr val="phClr">
                <a:tint val="85000"/>
              </a:schemeClr>
            </a:gs>
            <a:gs pos="40000">
              <a:schemeClr val="phClr">
                <a:tint val="92000"/>
              </a:schemeClr>
            </a:gs>
            <a:gs pos="50000">
              <a:schemeClr val="phClr">
                <a:tint val="93000"/>
              </a:schemeClr>
            </a:gs>
            <a:gs pos="60000">
              <a:schemeClr val="phClr">
                <a:tint val="92000"/>
              </a:schemeClr>
            </a:gs>
            <a:gs pos="75000">
              <a:schemeClr val="phClr">
                <a:tint val="83000"/>
                <a:satMod val="108000"/>
              </a:schemeClr>
            </a:gs>
            <a:gs pos="100000">
              <a:schemeClr val="phClr">
                <a:tint val="48000"/>
                <a:satMod val="150000"/>
              </a:schemeClr>
            </a:gs>
          </a:gsLst>
          <a:lin ang="5400000" scaled="0"/>
        </a:gradFill>
      </a:fillStyleLst>
      <a:lnStyleLst>
        <a:ln w="12000" cap="flat" cmpd="sng" algn="ctr">
          <a:solidFill>
            <a:schemeClr val="phClr"/>
          </a:solidFill>
          <a:prstDash val="solid"/>
        </a:ln>
        <a:ln w="19050" cap="flat" cmpd="sng" algn="ctr">
          <a:solidFill>
            <a:schemeClr val="phClr"/>
          </a:solidFill>
          <a:prstDash val="solid"/>
        </a:ln>
        <a:ln w="38100" cap="flat" cmpd="sng" algn="ctr">
          <a:solidFill>
            <a:schemeClr val="phClr"/>
          </a:solidFill>
          <a:prstDash val="solid"/>
        </a:ln>
      </a:lnStyleLst>
      <a:effectStyleLst>
        <a:effectStyle>
          <a:effectLst>
            <a:glow rad="63500">
              <a:schemeClr val="phClr">
                <a:alpha val="45000"/>
                <a:satMod val="120000"/>
              </a:schemeClr>
            </a:glow>
          </a:effectLst>
        </a:effectStyle>
        <a:effectStyle>
          <a:effectLst>
            <a:glow rad="63500">
              <a:schemeClr val="phClr">
                <a:alpha val="45000"/>
                <a:satMod val="120000"/>
              </a:schemeClr>
            </a:glow>
          </a:effectLst>
          <a:scene3d>
            <a:camera prst="orthographicFront" fov="0">
              <a:rot lat="0" lon="0" rev="0"/>
            </a:camera>
            <a:lightRig rig="brightRoom" dir="tl">
              <a:rot lat="0" lon="0" rev="8700000"/>
            </a:lightRig>
          </a:scene3d>
          <a:sp3d>
            <a:bevelT w="0" h="0"/>
            <a:contourClr>
              <a:schemeClr val="phClr">
                <a:tint val="70000"/>
              </a:schemeClr>
            </a:contourClr>
          </a:sp3d>
        </a:effectStyle>
        <a:effectStyle>
          <a:effectLst>
            <a:glow rad="101500">
              <a:schemeClr val="phClr">
                <a:alpha val="42000"/>
                <a:satMod val="120000"/>
              </a:schemeClr>
            </a:glow>
          </a:effectLst>
          <a:scene3d>
            <a:camera prst="orthographicFront" fov="0">
              <a:rot lat="0" lon="0" rev="0"/>
            </a:camera>
            <a:lightRig rig="glow" dir="t">
              <a:rot lat="0" lon="0" rev="4800000"/>
            </a:lightRig>
          </a:scene3d>
          <a:sp3d prstMaterial="powder">
            <a:bevelT w="50800" h="50800"/>
            <a:contourClr>
              <a:schemeClr val="phClr"/>
            </a:contourClr>
          </a:sp3d>
        </a:effectStyle>
      </a:effectStyleLst>
      <a:bgFillStyleLst>
        <a:solidFill>
          <a:schemeClr val="phClr"/>
        </a:solidFill>
        <a:blipFill>
          <a:blip xmlns:r="http://schemas.openxmlformats.org/officeDocument/2006/relationships" r:embed="rId1">
            <a:duotone>
              <a:schemeClr val="phClr">
                <a:shade val="90000"/>
                <a:satMod val="140000"/>
              </a:schemeClr>
              <a:schemeClr val="phClr">
                <a:satMod val="120000"/>
              </a:schemeClr>
            </a:duotone>
          </a:blip>
          <a:tile tx="0" ty="0" sx="100000" sy="100000" flip="none" algn="tl"/>
        </a:blipFill>
        <a:blipFill>
          <a:blip xmlns:r="http://schemas.openxmlformats.org/officeDocument/2006/relationships" r:embed="rId2">
            <a:duotone>
              <a:schemeClr val="phClr">
                <a:shade val="90000"/>
                <a:satMod val="140000"/>
              </a:schemeClr>
              <a:schemeClr val="phClr">
                <a:satMod val="120000"/>
              </a:schemeClr>
            </a:duotone>
          </a:blip>
          <a:tile tx="0" ty="0" sx="100000" sy="10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Median</Template>
  <TotalTime>566</TotalTime>
  <Words>629</Words>
  <Application>Microsoft Office PowerPoint</Application>
  <PresentationFormat>On-screen Show (4:3)</PresentationFormat>
  <Paragraphs>51</Paragraphs>
  <Slides>21</Slides>
  <Notes>21</Notes>
  <HiddenSlides>0</HiddenSlides>
  <MMClips>0</MMClips>
  <ScaleCrop>false</ScaleCrop>
  <HeadingPairs>
    <vt:vector size="4" baseType="variant">
      <vt:variant>
        <vt:lpstr>Theme</vt:lpstr>
      </vt:variant>
      <vt:variant>
        <vt:i4>1</vt:i4>
      </vt:variant>
      <vt:variant>
        <vt:lpstr>Slide Titles</vt:lpstr>
      </vt:variant>
      <vt:variant>
        <vt:i4>21</vt:i4>
      </vt:variant>
    </vt:vector>
  </HeadingPairs>
  <TitlesOfParts>
    <vt:vector size="22" baseType="lpstr">
      <vt:lpstr>Median</vt:lpstr>
      <vt:lpstr>Slide 1</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lpstr>Slide 21</vt:lpstr>
    </vt:vector>
  </TitlesOfParts>
  <Company>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 </dc:creator>
  <cp:lastModifiedBy> </cp:lastModifiedBy>
  <cp:revision>5</cp:revision>
  <dcterms:created xsi:type="dcterms:W3CDTF">2009-06-27T04:36:16Z</dcterms:created>
  <dcterms:modified xsi:type="dcterms:W3CDTF">2009-08-29T02:39:11Z</dcterms:modified>
</cp:coreProperties>
</file>