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0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0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2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1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9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3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2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8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45F4-4881-4C9C-84A6-3F0B020EEE6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A15F-311A-4BCE-998E-57D44E18F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allpapersus.com/wp-content/uploads/2012/01/winter-beautiful-landscape-nature-peaceful-sky-snow-sunset-wi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30" y="2819400"/>
            <a:ext cx="34324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http://zenstoves.net/StoveSystems/Coo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12087" y="5808287"/>
            <a:ext cx="1066800" cy="9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03" y="5044246"/>
            <a:ext cx="872124" cy="173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www.dreamstime.com/sled-dog-chained-to-post-thumb111513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31" y="4043362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noatak.com/album/photos/40/879/320x178.as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42" y="3886200"/>
            <a:ext cx="3048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3.bp.blogspot.com/-Cawb4AdZKys/TXeA4BN9inI/AAAAAAAACaE/IIb5IvVud6g/s1600/884-anon_6562.1236693593.standalone.prod_affiliate.7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5153026"/>
            <a:ext cx="2443757" cy="16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ebzoom.freewebs.com/northernblast/photos/Faith/old%20camera%20disk%201%207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" y="5605676"/>
            <a:ext cx="1682086" cy="12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2507" y="2450068"/>
            <a:ext cx="13604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Dog Truck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266" y="3701534"/>
            <a:ext cx="1676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Post and Chain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070866"/>
            <a:ext cx="838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869" y="6401924"/>
            <a:ext cx="1600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Whelping Box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467351"/>
            <a:ext cx="214473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Dog Food &amp; Cooker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978" y="4082534"/>
            <a:ext cx="71105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4876800"/>
            <a:ext cx="12840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Poop Scoop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309" y="5098019"/>
            <a:ext cx="1066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8491" y="6289061"/>
            <a:ext cx="139150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Iditarod Dog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107" y="4440198"/>
            <a:ext cx="69268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2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kasd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kasd</dc:creator>
  <cp:lastModifiedBy>kasd</cp:lastModifiedBy>
  <cp:revision>7</cp:revision>
  <dcterms:created xsi:type="dcterms:W3CDTF">2013-01-16T03:06:24Z</dcterms:created>
  <dcterms:modified xsi:type="dcterms:W3CDTF">2013-01-16T04:24:29Z</dcterms:modified>
</cp:coreProperties>
</file>